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8" roundtripDataSignature="AMtx7mgOFSglXIUn+jBKCePrw3LJ57ll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311700" y="1750225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t-BR" sz="4380"/>
              <a:t>TÍTULO DO TRABALHO</a:t>
            </a:r>
            <a:endParaRPr b="1" sz="4380"/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268825" y="3542650"/>
            <a:ext cx="8520600" cy="12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378"/>
              <a:buNone/>
            </a:pPr>
            <a:r>
              <a:rPr lang="pt-BR" sz="1325"/>
              <a:t>Autoria 1</a:t>
            </a:r>
            <a:endParaRPr sz="1325"/>
          </a:p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378"/>
              <a:buNone/>
            </a:pPr>
            <a:r>
              <a:rPr lang="pt-BR" sz="1325"/>
              <a:t>Autoria 2</a:t>
            </a:r>
            <a:endParaRPr sz="1325"/>
          </a:p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378"/>
              <a:buNone/>
            </a:pPr>
            <a:r>
              <a:rPr lang="pt-BR" sz="1325"/>
              <a:t>Autoria 3</a:t>
            </a:r>
            <a:endParaRPr sz="1325"/>
          </a:p>
        </p:txBody>
      </p:sp>
      <p:pic>
        <p:nvPicPr>
          <p:cNvPr id="56" name="Google Shape;56;p1" title="Cabeçalho-marc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9775" y="0"/>
            <a:ext cx="9193776" cy="124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/>
          <p:nvPr>
            <p:ph type="title"/>
          </p:nvPr>
        </p:nvSpPr>
        <p:spPr>
          <a:xfrm>
            <a:off x="311700" y="918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62" name="Google Shape;62;p2"/>
          <p:cNvSpPr txBox="1"/>
          <p:nvPr>
            <p:ph idx="1" type="body"/>
          </p:nvPr>
        </p:nvSpPr>
        <p:spPr>
          <a:xfrm>
            <a:off x="311700" y="1700225"/>
            <a:ext cx="8520600" cy="29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0" y="4922050"/>
            <a:ext cx="9158400" cy="221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"/>
          <p:cNvSpPr txBox="1"/>
          <p:nvPr/>
        </p:nvSpPr>
        <p:spPr>
          <a:xfrm>
            <a:off x="242900" y="4892450"/>
            <a:ext cx="8520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pt-BR" sz="700">
                <a:solidFill>
                  <a:schemeClr val="lt1"/>
                </a:solidFill>
              </a:rPr>
              <a:t>IV </a:t>
            </a:r>
            <a:r>
              <a:rPr b="1" i="0" lang="pt-B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Jornada de Letras IFCE campus Tabuleiro do Norte - </a:t>
            </a:r>
            <a:r>
              <a:rPr b="1" lang="pt-BR" sz="700">
                <a:solidFill>
                  <a:schemeClr val="lt1"/>
                </a:solidFill>
              </a:rPr>
              <a:t>17 e 18/junho/2023</a:t>
            </a:r>
            <a:r>
              <a:rPr b="1" i="0" lang="pt-B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- Tabuleiro do Norte (CE)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49551"/>
            <a:ext cx="1632087" cy="63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8726" y="319840"/>
            <a:ext cx="1413576" cy="38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