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247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5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pt-BR" dirty="0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pt-BR" smtClean="0"/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pt-BR" smtClean="0"/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  <a:endParaRPr lang="pt-BR" dirty="0"/>
          </a:p>
          <a:p>
            <a:pPr lvl="1"/>
            <a:r>
              <a:rPr lang="pt-BR" dirty="0"/>
              <a:t>Segundo nível</a:t>
            </a:r>
            <a:endParaRPr lang="pt-BR" dirty="0"/>
          </a:p>
          <a:p>
            <a:pPr lvl="2"/>
            <a:r>
              <a:rPr lang="pt-BR" dirty="0"/>
              <a:t>Terceiro nível</a:t>
            </a:r>
            <a:endParaRPr lang="pt-BR" dirty="0"/>
          </a:p>
          <a:p>
            <a:pPr lvl="3"/>
            <a:r>
              <a:rPr lang="pt-BR" dirty="0"/>
              <a:t>Quarto nível</a:t>
            </a:r>
            <a:endParaRPr lang="pt-BR" dirty="0"/>
          </a:p>
          <a:p>
            <a:pPr lvl="4"/>
            <a:r>
              <a:rPr lang="pt-BR" dirty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pt-BR" smtClean="0"/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pt-BR" smtClean="0"/>
              <a:t>Clique para editar o título</a:t>
            </a:r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pt-BR" dirty="0"/>
              <a:t>Editar estilos de texto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em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pt-BR" dirty="0"/>
              <a:t>Editar estilos de texto Mestre</a:t>
            </a:r>
            <a:endParaRPr lang="pt-BR" dirty="0"/>
          </a:p>
          <a:p>
            <a:pPr lvl="1"/>
            <a:r>
              <a:rPr lang="pt-BR" dirty="0"/>
              <a:t>Segundo nível</a:t>
            </a:r>
            <a:endParaRPr lang="pt-BR" dirty="0"/>
          </a:p>
          <a:p>
            <a:pPr lvl="2"/>
            <a:r>
              <a:rPr lang="pt-BR" dirty="0"/>
              <a:t>Terceiro nível</a:t>
            </a:r>
            <a:endParaRPr lang="pt-BR" dirty="0"/>
          </a:p>
          <a:p>
            <a:pPr lvl="3"/>
            <a:r>
              <a:rPr lang="pt-BR" dirty="0"/>
              <a:t>Quarto nível</a:t>
            </a:r>
            <a:endParaRPr lang="pt-BR" dirty="0"/>
          </a:p>
          <a:p>
            <a:pPr lvl="4"/>
            <a:r>
              <a:rPr lang="pt-BR" dirty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pt-BR" smtClean="0"/>
              <a:t>Editar estilos de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pt-BR" smtClean="0"/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pt-BR" smtClean="0"/>
            </a:fld>
            <a:endParaRPr lang="pt-BR"/>
          </a:p>
        </p:txBody>
      </p:sp>
      <p:sp>
        <p:nvSpPr>
          <p:cNvPr id="9" name="Título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pt-BR"/>
              <a:t>Clique para editar 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pt-BR" smtClean="0"/>
              <a:t>Clique para editar o título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pt-BR" dirty="0"/>
              <a:t>Editar estilos de texto Mestre</a:t>
            </a:r>
            <a:endParaRPr lang="pt-BR" dirty="0"/>
          </a:p>
          <a:p>
            <a:pPr lvl="1"/>
            <a:r>
              <a:rPr lang="pt-BR" dirty="0"/>
              <a:t>Segundo nível</a:t>
            </a:r>
            <a:endParaRPr lang="pt-BR" dirty="0"/>
          </a:p>
          <a:p>
            <a:pPr lvl="2"/>
            <a:r>
              <a:rPr lang="pt-BR" dirty="0"/>
              <a:t>Terceiro nível</a:t>
            </a:r>
            <a:endParaRPr lang="pt-BR" dirty="0"/>
          </a:p>
          <a:p>
            <a:pPr lvl="3"/>
            <a:r>
              <a:rPr lang="pt-BR" dirty="0"/>
              <a:t>Quarto nível</a:t>
            </a:r>
            <a:endParaRPr lang="pt-BR" dirty="0"/>
          </a:p>
          <a:p>
            <a:pPr lvl="4"/>
            <a:r>
              <a:rPr lang="pt-BR" dirty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pt-BR" dirty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  <a:endParaRPr lang="pt-BR" dirty="0"/>
          </a:p>
          <a:p>
            <a:pPr lvl="1"/>
            <a:r>
              <a:rPr lang="pt-BR" dirty="0"/>
              <a:t>Segundo nível</a:t>
            </a:r>
            <a:endParaRPr lang="pt-BR" dirty="0"/>
          </a:p>
          <a:p>
            <a:pPr lvl="2"/>
            <a:r>
              <a:rPr lang="pt-BR" dirty="0"/>
              <a:t>Terceiro nível</a:t>
            </a:r>
            <a:endParaRPr lang="pt-BR" dirty="0"/>
          </a:p>
          <a:p>
            <a:pPr lvl="3"/>
            <a:r>
              <a:rPr lang="pt-BR" dirty="0"/>
              <a:t>Quarto nível</a:t>
            </a:r>
            <a:endParaRPr lang="pt-BR" dirty="0"/>
          </a:p>
          <a:p>
            <a:pPr lvl="4"/>
            <a:r>
              <a:rPr lang="pt-BR" dirty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pt-BR" smtClean="0"/>
            </a:fld>
            <a:endParaRPr lang="pt-BR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1752600"/>
            <a:ext cx="9799200" cy="2570400"/>
          </a:xfrm>
        </p:spPr>
        <p:txBody>
          <a:bodyPr/>
          <a:p>
            <a:r>
              <a:rPr lang="pt-BR" b="1">
                <a:solidFill>
                  <a:srgbClr val="62247F"/>
                </a:solidFill>
                <a:latin typeface="Arial Black" panose="020B0A04020102020204" charset="0"/>
                <a:cs typeface="Arial Black" panose="020B0A04020102020204" charset="0"/>
              </a:rPr>
              <a:t>TÍTULO DA APRESENTAÇÃO</a:t>
            </a:r>
            <a:endParaRPr lang="pt-BR" b="1">
              <a:solidFill>
                <a:srgbClr val="62247F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4398600"/>
            <a:ext cx="9799200" cy="1472400"/>
          </a:xfrm>
        </p:spPr>
        <p:txBody>
          <a:bodyPr/>
          <a:p>
            <a:r>
              <a:rPr lang="pt-BR" i="1">
                <a:solidFill>
                  <a:srgbClr val="62247F"/>
                </a:solidFill>
              </a:rPr>
              <a:t>Autoria da Apresentação</a:t>
            </a:r>
            <a:endParaRPr lang="pt-BR" i="1">
              <a:solidFill>
                <a:srgbClr val="62247F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pt-BR" altLang="en-US" b="1">
                <a:solidFill>
                  <a:srgbClr val="62247F"/>
                </a:solidFill>
              </a:rPr>
              <a:t>Título do tópico</a:t>
            </a:r>
            <a:endParaRPr lang="pt-BR" altLang="en-US" b="1">
              <a:solidFill>
                <a:srgbClr val="62247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p>
            <a:r>
              <a:rPr lang="pt-BR" altLang="en-US"/>
              <a:t>Adicione Conteúdo</a:t>
            </a:r>
            <a:endParaRPr lang="pt-BR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WPS Presentation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Arial Black</vt:lpstr>
      <vt:lpstr>Open Sans Medium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Programação Visual</dc:creator>
  <cp:lastModifiedBy>Julio Pio Monteiro</cp:lastModifiedBy>
  <cp:revision>1</cp:revision>
  <dcterms:created xsi:type="dcterms:W3CDTF">2026-06-02T16:48:05Z</dcterms:created>
  <dcterms:modified xsi:type="dcterms:W3CDTF">2026-06-02T16:48:05Z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1046-12.1.0.26880</vt:lpwstr>
  </property>
  <property fmtid="{D5CDD505-2E9C-101B-9397-08002B2CF9AE}" pid="3" name="ICV">
    <vt:lpwstr>3EB930EE5CF04FC3AAB2605E07B89EF4_11</vt:lpwstr>
  </property>
</Properties>
</file>