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2" roundtripDataSignature="AMtx7miom/FozbPr6UL1w589YMxgYNj2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12" Type="http://customschemas.google.com/relationships/presentationmetadata" Target="metadata"/><Relationship Id="rId9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daca445ea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g3daca445ea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-6150" y="1382750"/>
            <a:ext cx="9144000" cy="3021000"/>
          </a:xfrm>
          <a:prstGeom prst="rect">
            <a:avLst/>
          </a:prstGeom>
          <a:solidFill>
            <a:srgbClr val="F1932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"/>
          <p:cNvSpPr txBox="1"/>
          <p:nvPr>
            <p:ph type="ctrTitle"/>
          </p:nvPr>
        </p:nvSpPr>
        <p:spPr>
          <a:xfrm>
            <a:off x="644200" y="1763375"/>
            <a:ext cx="71691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600">
                <a:solidFill>
                  <a:schemeClr val="lt1"/>
                </a:solidFill>
              </a:rPr>
              <a:t>TÍTULO DA </a:t>
            </a:r>
            <a:endParaRPr b="1" sz="36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600">
                <a:solidFill>
                  <a:schemeClr val="lt1"/>
                </a:solidFill>
              </a:rPr>
              <a:t>APRESENTAÇÃO</a:t>
            </a:r>
            <a:endParaRPr b="1" sz="3600">
              <a:solidFill>
                <a:schemeClr val="lt1"/>
              </a:solidFill>
            </a:endParaRPr>
          </a:p>
        </p:txBody>
      </p:sp>
      <p:sp>
        <p:nvSpPr>
          <p:cNvPr id="56" name="Google Shape;56;p1"/>
          <p:cNvSpPr txBox="1"/>
          <p:nvPr>
            <p:ph idx="1" type="subTitle"/>
          </p:nvPr>
        </p:nvSpPr>
        <p:spPr>
          <a:xfrm>
            <a:off x="765451" y="3248050"/>
            <a:ext cx="71691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4423"/>
              <a:buNone/>
            </a:pPr>
            <a:r>
              <a:rPr lang="pt-BR" sz="208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Autoria</a:t>
            </a:r>
            <a:endParaRPr sz="208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14423"/>
              <a:buNone/>
            </a:pPr>
            <a:r>
              <a:rPr lang="pt-BR" sz="208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Orientação</a:t>
            </a:r>
            <a:endParaRPr sz="208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57" name="Google Shape;57;p1"/>
          <p:cNvGrpSpPr/>
          <p:nvPr/>
        </p:nvGrpSpPr>
        <p:grpSpPr>
          <a:xfrm>
            <a:off x="0" y="0"/>
            <a:ext cx="9145775" cy="524025"/>
            <a:chOff x="0" y="0"/>
            <a:chExt cx="9145775" cy="524025"/>
          </a:xfrm>
        </p:grpSpPr>
        <p:pic>
          <p:nvPicPr>
            <p:cNvPr id="58" name="Google Shape;58;p1"/>
            <p:cNvPicPr preferRelativeResize="0"/>
            <p:nvPr/>
          </p:nvPicPr>
          <p:blipFill rotWithShape="1">
            <a:blip r:embed="rId3">
              <a:alphaModFix/>
            </a:blip>
            <a:srcRect b="4689" l="59315" r="0" t="0"/>
            <a:stretch/>
          </p:blipFill>
          <p:spPr>
            <a:xfrm rot="5400000">
              <a:off x="2193200" y="-2185175"/>
              <a:ext cx="516000" cy="4902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"/>
            <p:cNvPicPr preferRelativeResize="0"/>
            <p:nvPr/>
          </p:nvPicPr>
          <p:blipFill rotWithShape="1">
            <a:blip r:embed="rId3">
              <a:alphaModFix/>
            </a:blip>
            <a:srcRect b="0" l="58683" r="0" t="17499"/>
            <a:stretch/>
          </p:blipFill>
          <p:spPr>
            <a:xfrm rot="5400000">
              <a:off x="6762075" y="-1859675"/>
              <a:ext cx="524025" cy="424337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0" name="Google Shape;60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1725" y="232101"/>
            <a:ext cx="8600550" cy="115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33213" y="4610778"/>
            <a:ext cx="1345075" cy="37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879213" y="4589462"/>
            <a:ext cx="1189750" cy="41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g3daca445ea3_0_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70525" y="4610778"/>
            <a:ext cx="1345075" cy="370425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g3daca445ea3_0_6"/>
          <p:cNvSpPr txBox="1"/>
          <p:nvPr>
            <p:ph idx="4294967295" type="title"/>
          </p:nvPr>
        </p:nvSpPr>
        <p:spPr>
          <a:xfrm>
            <a:off x="256250" y="252150"/>
            <a:ext cx="87594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g3daca445ea3_0_6"/>
          <p:cNvSpPr txBox="1"/>
          <p:nvPr>
            <p:ph idx="4294967295" type="body"/>
          </p:nvPr>
        </p:nvSpPr>
        <p:spPr>
          <a:xfrm>
            <a:off x="256250" y="959600"/>
            <a:ext cx="87594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0" name="Google Shape;70;g3daca445ea3_0_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526750"/>
            <a:ext cx="4637174" cy="62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g3daca445ea3_0_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16525" y="4589462"/>
            <a:ext cx="1189750" cy="41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