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8"/>
  </p:notesMasterIdLst>
  <p:handoutMasterIdLst>
    <p:handoutMasterId r:id="rId29"/>
  </p:handoutMasterIdLst>
  <p:sldIdLst>
    <p:sldId id="350" r:id="rId5"/>
    <p:sldId id="379" r:id="rId6"/>
    <p:sldId id="378" r:id="rId7"/>
    <p:sldId id="380" r:id="rId8"/>
    <p:sldId id="362" r:id="rId9"/>
    <p:sldId id="377" r:id="rId10"/>
    <p:sldId id="382" r:id="rId11"/>
    <p:sldId id="370" r:id="rId12"/>
    <p:sldId id="383" r:id="rId13"/>
    <p:sldId id="385" r:id="rId14"/>
    <p:sldId id="384" r:id="rId15"/>
    <p:sldId id="391" r:id="rId16"/>
    <p:sldId id="390" r:id="rId17"/>
    <p:sldId id="371" r:id="rId18"/>
    <p:sldId id="388" r:id="rId19"/>
    <p:sldId id="389" r:id="rId20"/>
    <p:sldId id="372" r:id="rId21"/>
    <p:sldId id="392" r:id="rId22"/>
    <p:sldId id="354" r:id="rId23"/>
    <p:sldId id="386" r:id="rId24"/>
    <p:sldId id="393" r:id="rId25"/>
    <p:sldId id="343" r:id="rId26"/>
    <p:sldId id="387" r:id="rId27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503911-24C5-4DD4-BE15-02EFFA799738}" v="272" dt="2026-01-27T16:06:58.7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28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IZIO LÉO" userId="793350094a3e571b" providerId="LiveId" clId="{C71E710E-3931-4568-998E-93ACFBBB376C}"/>
    <pc:docChg chg="undo custSel addSld delSld modSld sldOrd">
      <pc:chgData name="LEONIZIO LÉO" userId="793350094a3e571b" providerId="LiveId" clId="{C71E710E-3931-4568-998E-93ACFBBB376C}" dt="2026-01-27T16:51:53.645" v="10354" actId="113"/>
      <pc:docMkLst>
        <pc:docMk/>
      </pc:docMkLst>
      <pc:sldChg chg="modSp mod">
        <pc:chgData name="LEONIZIO LÉO" userId="793350094a3e571b" providerId="LiveId" clId="{C71E710E-3931-4568-998E-93ACFBBB376C}" dt="2026-01-22T18:11:48.957" v="47" actId="20577"/>
        <pc:sldMkLst>
          <pc:docMk/>
          <pc:sldMk cId="2960950710" sldId="350"/>
        </pc:sldMkLst>
        <pc:spChg chg="mod">
          <ac:chgData name="LEONIZIO LÉO" userId="793350094a3e571b" providerId="LiveId" clId="{C71E710E-3931-4568-998E-93ACFBBB376C}" dt="2026-01-22T18:11:48.957" v="47" actId="20577"/>
          <ac:spMkLst>
            <pc:docMk/>
            <pc:sldMk cId="2960950710" sldId="350"/>
            <ac:spMk id="2" creationId="{293E168C-8042-5B4E-A5A4-A5BF693AE2D6}"/>
          </ac:spMkLst>
        </pc:spChg>
      </pc:sldChg>
      <pc:sldChg chg="modSp mod ord">
        <pc:chgData name="LEONIZIO LÉO" userId="793350094a3e571b" providerId="LiveId" clId="{C71E710E-3931-4568-998E-93ACFBBB376C}" dt="2026-01-27T16:00:35.922" v="9899"/>
        <pc:sldMkLst>
          <pc:docMk/>
          <pc:sldMk cId="1556310685" sldId="354"/>
        </pc:sldMkLst>
        <pc:spChg chg="mod">
          <ac:chgData name="LEONIZIO LÉO" userId="793350094a3e571b" providerId="LiveId" clId="{C71E710E-3931-4568-998E-93ACFBBB376C}" dt="2026-01-23T15:28:05.934" v="9105" actId="20577"/>
          <ac:spMkLst>
            <pc:docMk/>
            <pc:sldMk cId="1556310685" sldId="354"/>
            <ac:spMk id="2" creationId="{665CFF5F-6DFB-0D49-B8B1-661F7E7888AF}"/>
          </ac:spMkLst>
        </pc:spChg>
        <pc:graphicFrameChg chg="mod modGraphic">
          <ac:chgData name="LEONIZIO LÉO" userId="793350094a3e571b" providerId="LiveId" clId="{C71E710E-3931-4568-998E-93ACFBBB376C}" dt="2026-01-23T19:45:40.173" v="9184" actId="20577"/>
          <ac:graphicFrameMkLst>
            <pc:docMk/>
            <pc:sldMk cId="1556310685" sldId="354"/>
            <ac:graphicFrameMk id="9" creationId="{AF47DDD0-43B0-B2A1-1AE0-B4571D1DDC08}"/>
          </ac:graphicFrameMkLst>
        </pc:graphicFrameChg>
      </pc:sldChg>
      <pc:sldChg chg="modSp mod">
        <pc:chgData name="LEONIZIO LÉO" userId="793350094a3e571b" providerId="LiveId" clId="{C71E710E-3931-4568-998E-93ACFBBB376C}" dt="2026-01-23T14:30:51.237" v="8932"/>
        <pc:sldMkLst>
          <pc:docMk/>
          <pc:sldMk cId="767675903" sldId="362"/>
        </pc:sldMkLst>
        <pc:spChg chg="mod">
          <ac:chgData name="LEONIZIO LÉO" userId="793350094a3e571b" providerId="LiveId" clId="{C71E710E-3931-4568-998E-93ACFBBB376C}" dt="2026-01-23T14:30:51.237" v="8932"/>
          <ac:spMkLst>
            <pc:docMk/>
            <pc:sldMk cId="767675903" sldId="362"/>
            <ac:spMk id="5" creationId="{0B4B9306-DDC0-AD4F-A9C2-739C6AEB0172}"/>
          </ac:spMkLst>
        </pc:spChg>
        <pc:spChg chg="mod">
          <ac:chgData name="LEONIZIO LÉO" userId="793350094a3e571b" providerId="LiveId" clId="{C71E710E-3931-4568-998E-93ACFBBB376C}" dt="2026-01-22T23:42:12.762" v="8117"/>
          <ac:spMkLst>
            <pc:docMk/>
            <pc:sldMk cId="767675903" sldId="362"/>
            <ac:spMk id="6" creationId="{B7D8EEE0-6E1C-9F47-936F-25FCC2FC368C}"/>
          </ac:spMkLst>
        </pc:spChg>
        <pc:spChg chg="mod">
          <ac:chgData name="LEONIZIO LÉO" userId="793350094a3e571b" providerId="LiveId" clId="{C71E710E-3931-4568-998E-93ACFBBB376C}" dt="2026-01-22T23:35:02.377" v="8052" actId="113"/>
          <ac:spMkLst>
            <pc:docMk/>
            <pc:sldMk cId="767675903" sldId="362"/>
            <ac:spMk id="12" creationId="{C5B0E4AF-6DDE-FE86-6162-7BC070F223ED}"/>
          </ac:spMkLst>
        </pc:spChg>
      </pc:sldChg>
      <pc:sldChg chg="modSp mod">
        <pc:chgData name="LEONIZIO LÉO" userId="793350094a3e571b" providerId="LiveId" clId="{C71E710E-3931-4568-998E-93ACFBBB376C}" dt="2026-01-23T19:59:44.651" v="9448"/>
        <pc:sldMkLst>
          <pc:docMk/>
          <pc:sldMk cId="4057957043" sldId="370"/>
        </pc:sldMkLst>
        <pc:spChg chg="mod">
          <ac:chgData name="LEONIZIO LÉO" userId="793350094a3e571b" providerId="LiveId" clId="{C71E710E-3931-4568-998E-93ACFBBB376C}" dt="2026-01-22T20:24:13.153" v="5167" actId="20577"/>
          <ac:spMkLst>
            <pc:docMk/>
            <pc:sldMk cId="4057957043" sldId="370"/>
            <ac:spMk id="2" creationId="{665CFF5F-6DFB-0D49-B8B1-661F7E7888AF}"/>
          </ac:spMkLst>
        </pc:spChg>
        <pc:graphicFrameChg chg="mod modGraphic">
          <ac:chgData name="LEONIZIO LÉO" userId="793350094a3e571b" providerId="LiveId" clId="{C71E710E-3931-4568-998E-93ACFBBB376C}" dt="2026-01-23T19:59:44.651" v="9448"/>
          <ac:graphicFrameMkLst>
            <pc:docMk/>
            <pc:sldMk cId="4057957043" sldId="370"/>
            <ac:graphicFrameMk id="16" creationId="{48082702-40D8-875E-6CEC-3C4E94AA1B32}"/>
          </ac:graphicFrameMkLst>
        </pc:graphicFrameChg>
      </pc:sldChg>
      <pc:sldChg chg="modSp mod">
        <pc:chgData name="LEONIZIO LÉO" userId="793350094a3e571b" providerId="LiveId" clId="{C71E710E-3931-4568-998E-93ACFBBB376C}" dt="2026-01-23T20:20:23.458" v="9883"/>
        <pc:sldMkLst>
          <pc:docMk/>
          <pc:sldMk cId="2779563873" sldId="371"/>
        </pc:sldMkLst>
        <pc:spChg chg="mod">
          <ac:chgData name="LEONIZIO LÉO" userId="793350094a3e571b" providerId="LiveId" clId="{C71E710E-3931-4568-998E-93ACFBBB376C}" dt="2026-01-22T18:21:21.716" v="265" actId="20577"/>
          <ac:spMkLst>
            <pc:docMk/>
            <pc:sldMk cId="2779563873" sldId="371"/>
            <ac:spMk id="2" creationId="{665CFF5F-6DFB-0D49-B8B1-661F7E7888AF}"/>
          </ac:spMkLst>
        </pc:spChg>
        <pc:graphicFrameChg chg="mod modGraphic">
          <ac:chgData name="LEONIZIO LÉO" userId="793350094a3e571b" providerId="LiveId" clId="{C71E710E-3931-4568-998E-93ACFBBB376C}" dt="2026-01-23T20:20:23.458" v="9883"/>
          <ac:graphicFrameMkLst>
            <pc:docMk/>
            <pc:sldMk cId="2779563873" sldId="371"/>
            <ac:graphicFrameMk id="9" creationId="{EA711DD5-097B-06D9-56C1-CF6535ED7864}"/>
          </ac:graphicFrameMkLst>
        </pc:graphicFrameChg>
      </pc:sldChg>
      <pc:sldChg chg="modSp mod">
        <pc:chgData name="LEONIZIO LÉO" userId="793350094a3e571b" providerId="LiveId" clId="{C71E710E-3931-4568-998E-93ACFBBB376C}" dt="2026-01-22T19:11:19.104" v="1364" actId="20577"/>
        <pc:sldMkLst>
          <pc:docMk/>
          <pc:sldMk cId="824168714" sldId="372"/>
        </pc:sldMkLst>
        <pc:spChg chg="mod">
          <ac:chgData name="LEONIZIO LÉO" userId="793350094a3e571b" providerId="LiveId" clId="{C71E710E-3931-4568-998E-93ACFBBB376C}" dt="2026-01-22T19:07:28.587" v="1341" actId="20577"/>
          <ac:spMkLst>
            <pc:docMk/>
            <pc:sldMk cId="824168714" sldId="372"/>
            <ac:spMk id="2" creationId="{665CFF5F-6DFB-0D49-B8B1-661F7E7888AF}"/>
          </ac:spMkLst>
        </pc:spChg>
        <pc:graphicFrameChg chg="mod modGraphic">
          <ac:chgData name="LEONIZIO LÉO" userId="793350094a3e571b" providerId="LiveId" clId="{C71E710E-3931-4568-998E-93ACFBBB376C}" dt="2026-01-22T19:11:19.104" v="1364" actId="20577"/>
          <ac:graphicFrameMkLst>
            <pc:docMk/>
            <pc:sldMk cId="824168714" sldId="372"/>
            <ac:graphicFrameMk id="16" creationId="{165F76EB-3672-5362-3303-A3BF191DB329}"/>
          </ac:graphicFrameMkLst>
        </pc:graphicFrameChg>
      </pc:sldChg>
      <pc:sldChg chg="modSp mod">
        <pc:chgData name="LEONIZIO LÉO" userId="793350094a3e571b" providerId="LiveId" clId="{C71E710E-3931-4568-998E-93ACFBBB376C}" dt="2026-01-23T14:03:39.122" v="8886" actId="20577"/>
        <pc:sldMkLst>
          <pc:docMk/>
          <pc:sldMk cId="670161289" sldId="377"/>
        </pc:sldMkLst>
        <pc:spChg chg="mod">
          <ac:chgData name="LEONIZIO LÉO" userId="793350094a3e571b" providerId="LiveId" clId="{C71E710E-3931-4568-998E-93ACFBBB376C}" dt="2026-01-23T14:03:39.122" v="8886" actId="20577"/>
          <ac:spMkLst>
            <pc:docMk/>
            <pc:sldMk cId="670161289" sldId="377"/>
            <ac:spMk id="5" creationId="{0B4B9306-DDC0-AD4F-A9C2-739C6AEB0172}"/>
          </ac:spMkLst>
        </pc:spChg>
        <pc:spChg chg="mod">
          <ac:chgData name="LEONIZIO LÉO" userId="793350094a3e571b" providerId="LiveId" clId="{C71E710E-3931-4568-998E-93ACFBBB376C}" dt="2026-01-22T23:26:43.555" v="7967"/>
          <ac:spMkLst>
            <pc:docMk/>
            <pc:sldMk cId="670161289" sldId="377"/>
            <ac:spMk id="6" creationId="{B7D8EEE0-6E1C-9F47-936F-25FCC2FC368C}"/>
          </ac:spMkLst>
        </pc:spChg>
      </pc:sldChg>
      <pc:sldChg chg="modSp mod">
        <pc:chgData name="LEONIZIO LÉO" userId="793350094a3e571b" providerId="LiveId" clId="{C71E710E-3931-4568-998E-93ACFBBB376C}" dt="2026-01-23T14:31:50.198" v="8960"/>
        <pc:sldMkLst>
          <pc:docMk/>
          <pc:sldMk cId="761433873" sldId="378"/>
        </pc:sldMkLst>
        <pc:spChg chg="mod">
          <ac:chgData name="LEONIZIO LÉO" userId="793350094a3e571b" providerId="LiveId" clId="{C71E710E-3931-4568-998E-93ACFBBB376C}" dt="2026-01-23T14:31:07.277" v="8947" actId="27636"/>
          <ac:spMkLst>
            <pc:docMk/>
            <pc:sldMk cId="761433873" sldId="378"/>
            <ac:spMk id="3" creationId="{9CD657E5-4675-E84E-840E-4F6D4868C5A9}"/>
          </ac:spMkLst>
        </pc:spChg>
        <pc:spChg chg="mod">
          <ac:chgData name="LEONIZIO LÉO" userId="793350094a3e571b" providerId="LiveId" clId="{C71E710E-3931-4568-998E-93ACFBBB376C}" dt="2026-01-22T23:24:51.786" v="7907" actId="27636"/>
          <ac:spMkLst>
            <pc:docMk/>
            <pc:sldMk cId="761433873" sldId="378"/>
            <ac:spMk id="4" creationId="{6AF03CC0-7DA0-ED4F-B612-580E138D588A}"/>
          </ac:spMkLst>
        </pc:spChg>
        <pc:spChg chg="mod">
          <ac:chgData name="LEONIZIO LÉO" userId="793350094a3e571b" providerId="LiveId" clId="{C71E710E-3931-4568-998E-93ACFBBB376C}" dt="2026-01-22T23:24:06.280" v="7893" actId="20577"/>
          <ac:spMkLst>
            <pc:docMk/>
            <pc:sldMk cId="761433873" sldId="378"/>
            <ac:spMk id="10" creationId="{B10AF415-A247-0DE4-171B-787AC1B648FF}"/>
          </ac:spMkLst>
        </pc:spChg>
        <pc:spChg chg="mod">
          <ac:chgData name="LEONIZIO LÉO" userId="793350094a3e571b" providerId="LiveId" clId="{C71E710E-3931-4568-998E-93ACFBBB376C}" dt="2026-01-22T23:23:08.011" v="7879"/>
          <ac:spMkLst>
            <pc:docMk/>
            <pc:sldMk cId="761433873" sldId="378"/>
            <ac:spMk id="13" creationId="{E5A6BB4B-85C6-26C0-CFE0-C41392FA37C0}"/>
          </ac:spMkLst>
        </pc:spChg>
        <pc:spChg chg="mod">
          <ac:chgData name="LEONIZIO LÉO" userId="793350094a3e571b" providerId="LiveId" clId="{C71E710E-3931-4568-998E-93ACFBBB376C}" dt="2026-01-23T14:31:50.198" v="8960"/>
          <ac:spMkLst>
            <pc:docMk/>
            <pc:sldMk cId="761433873" sldId="378"/>
            <ac:spMk id="16" creationId="{8F698B11-69E9-E842-288F-A10A29B615F4}"/>
          </ac:spMkLst>
        </pc:spChg>
      </pc:sldChg>
      <pc:sldChg chg="modSp mod">
        <pc:chgData name="LEONIZIO LÉO" userId="793350094a3e571b" providerId="LiveId" clId="{C71E710E-3931-4568-998E-93ACFBBB376C}" dt="2026-01-22T23:50:42.066" v="8184" actId="20577"/>
        <pc:sldMkLst>
          <pc:docMk/>
          <pc:sldMk cId="1956304709" sldId="379"/>
        </pc:sldMkLst>
        <pc:spChg chg="mod">
          <ac:chgData name="LEONIZIO LÉO" userId="793350094a3e571b" providerId="LiveId" clId="{C71E710E-3931-4568-998E-93ACFBBB376C}" dt="2026-01-22T23:49:11.032" v="8139" actId="20577"/>
          <ac:spMkLst>
            <pc:docMk/>
            <pc:sldMk cId="1956304709" sldId="379"/>
            <ac:spMk id="3" creationId="{E7AFAA69-3C4C-12FC-6EDC-13B4120441ED}"/>
          </ac:spMkLst>
        </pc:spChg>
        <pc:spChg chg="mod">
          <ac:chgData name="LEONIZIO LÉO" userId="793350094a3e571b" providerId="LiveId" clId="{C71E710E-3931-4568-998E-93ACFBBB376C}" dt="2026-01-22T18:12:38.945" v="67"/>
          <ac:spMkLst>
            <pc:docMk/>
            <pc:sldMk cId="1956304709" sldId="379"/>
            <ac:spMk id="4" creationId="{C5CA70D3-208B-709C-376B-D5C97E9B5822}"/>
          </ac:spMkLst>
        </pc:spChg>
        <pc:spChg chg="mod">
          <ac:chgData name="LEONIZIO LÉO" userId="793350094a3e571b" providerId="LiveId" clId="{C71E710E-3931-4568-998E-93ACFBBB376C}" dt="2026-01-22T23:50:42.066" v="8184" actId="20577"/>
          <ac:spMkLst>
            <pc:docMk/>
            <pc:sldMk cId="1956304709" sldId="379"/>
            <ac:spMk id="16" creationId="{38A1A226-D44B-EDE8-E00E-570F150A352C}"/>
          </ac:spMkLst>
        </pc:spChg>
      </pc:sldChg>
      <pc:sldChg chg="modSp mod ord">
        <pc:chgData name="LEONIZIO LÉO" userId="793350094a3e571b" providerId="LiveId" clId="{C71E710E-3931-4568-998E-93ACFBBB376C}" dt="2026-01-26T17:28:36.699" v="9885"/>
        <pc:sldMkLst>
          <pc:docMk/>
          <pc:sldMk cId="923114045" sldId="380"/>
        </pc:sldMkLst>
        <pc:spChg chg="mod">
          <ac:chgData name="LEONIZIO LÉO" userId="793350094a3e571b" providerId="LiveId" clId="{C71E710E-3931-4568-998E-93ACFBBB376C}" dt="2026-01-22T23:55:31.506" v="8235"/>
          <ac:spMkLst>
            <pc:docMk/>
            <pc:sldMk cId="923114045" sldId="380"/>
            <ac:spMk id="3" creationId="{0FE226CD-4D69-82BB-24BD-EC1692FEBE09}"/>
          </ac:spMkLst>
        </pc:spChg>
        <pc:spChg chg="mod">
          <ac:chgData name="LEONIZIO LÉO" userId="793350094a3e571b" providerId="LiveId" clId="{C71E710E-3931-4568-998E-93ACFBBB376C}" dt="2026-01-23T14:32:43.814" v="8973"/>
          <ac:spMkLst>
            <pc:docMk/>
            <pc:sldMk cId="923114045" sldId="380"/>
            <ac:spMk id="4" creationId="{4209A8EB-B00B-E263-50EC-B5B0447EC54C}"/>
          </ac:spMkLst>
        </pc:spChg>
        <pc:spChg chg="mod">
          <ac:chgData name="LEONIZIO LÉO" userId="793350094a3e571b" providerId="LiveId" clId="{C71E710E-3931-4568-998E-93ACFBBB376C}" dt="2026-01-23T14:33:01.960" v="8984"/>
          <ac:spMkLst>
            <pc:docMk/>
            <pc:sldMk cId="923114045" sldId="380"/>
            <ac:spMk id="16" creationId="{39290E12-91B3-657C-8847-C8C614891CF6}"/>
          </ac:spMkLst>
        </pc:spChg>
      </pc:sldChg>
      <pc:sldChg chg="modSp mod">
        <pc:chgData name="LEONIZIO LÉO" userId="793350094a3e571b" providerId="LiveId" clId="{C71E710E-3931-4568-998E-93ACFBBB376C}" dt="2026-01-27T16:51:53.645" v="10354" actId="113"/>
        <pc:sldMkLst>
          <pc:docMk/>
          <pc:sldMk cId="100454492" sldId="382"/>
        </pc:sldMkLst>
        <pc:spChg chg="mod">
          <ac:chgData name="LEONIZIO LÉO" userId="793350094a3e571b" providerId="LiveId" clId="{C71E710E-3931-4568-998E-93ACFBBB376C}" dt="2026-01-22T20:24:18.895" v="5169" actId="20577"/>
          <ac:spMkLst>
            <pc:docMk/>
            <pc:sldMk cId="100454492" sldId="382"/>
            <ac:spMk id="2" creationId="{EC9981F5-C504-3B84-7789-6B16C676C585}"/>
          </ac:spMkLst>
        </pc:spChg>
        <pc:graphicFrameChg chg="mod modGraphic">
          <ac:chgData name="LEONIZIO LÉO" userId="793350094a3e571b" providerId="LiveId" clId="{C71E710E-3931-4568-998E-93ACFBBB376C}" dt="2026-01-27T16:51:53.645" v="10354" actId="113"/>
          <ac:graphicFrameMkLst>
            <pc:docMk/>
            <pc:sldMk cId="100454492" sldId="382"/>
            <ac:graphicFrameMk id="16" creationId="{BA155FEE-BED6-2CAB-8B8F-126FE45ADFE6}"/>
          </ac:graphicFrameMkLst>
        </pc:graphicFrameChg>
      </pc:sldChg>
      <pc:sldChg chg="modSp mod">
        <pc:chgData name="LEONIZIO LÉO" userId="793350094a3e571b" providerId="LiveId" clId="{C71E710E-3931-4568-998E-93ACFBBB376C}" dt="2026-01-23T20:01:45.102" v="9497" actId="20577"/>
        <pc:sldMkLst>
          <pc:docMk/>
          <pc:sldMk cId="1206414944" sldId="383"/>
        </pc:sldMkLst>
        <pc:spChg chg="mod">
          <ac:chgData name="LEONIZIO LÉO" userId="793350094a3e571b" providerId="LiveId" clId="{C71E710E-3931-4568-998E-93ACFBBB376C}" dt="2026-01-22T20:24:26.746" v="5171" actId="20577"/>
          <ac:spMkLst>
            <pc:docMk/>
            <pc:sldMk cId="1206414944" sldId="383"/>
            <ac:spMk id="2" creationId="{7CB2DBD9-1D86-41FE-5C7C-8EC0E8575012}"/>
          </ac:spMkLst>
        </pc:spChg>
        <pc:graphicFrameChg chg="mod modGraphic">
          <ac:chgData name="LEONIZIO LÉO" userId="793350094a3e571b" providerId="LiveId" clId="{C71E710E-3931-4568-998E-93ACFBBB376C}" dt="2026-01-23T20:01:45.102" v="9497" actId="20577"/>
          <ac:graphicFrameMkLst>
            <pc:docMk/>
            <pc:sldMk cId="1206414944" sldId="383"/>
            <ac:graphicFrameMk id="16" creationId="{18BB653C-FA4C-07A1-4B53-A3A7D125A447}"/>
          </ac:graphicFrameMkLst>
        </pc:graphicFrameChg>
      </pc:sldChg>
      <pc:sldChg chg="modSp mod">
        <pc:chgData name="LEONIZIO LÉO" userId="793350094a3e571b" providerId="LiveId" clId="{C71E710E-3931-4568-998E-93ACFBBB376C}" dt="2026-01-22T20:22:36.620" v="5165" actId="2165"/>
        <pc:sldMkLst>
          <pc:docMk/>
          <pc:sldMk cId="3979845120" sldId="384"/>
        </pc:sldMkLst>
        <pc:spChg chg="mod">
          <ac:chgData name="LEONIZIO LÉO" userId="793350094a3e571b" providerId="LiveId" clId="{C71E710E-3931-4568-998E-93ACFBBB376C}" dt="2026-01-22T19:17:19.662" v="1506" actId="20577"/>
          <ac:spMkLst>
            <pc:docMk/>
            <pc:sldMk cId="3979845120" sldId="384"/>
            <ac:spMk id="2" creationId="{5F01A25A-961A-A72B-AF31-85F1D51DCF71}"/>
          </ac:spMkLst>
        </pc:spChg>
        <pc:graphicFrameChg chg="mod modGraphic">
          <ac:chgData name="LEONIZIO LÉO" userId="793350094a3e571b" providerId="LiveId" clId="{C71E710E-3931-4568-998E-93ACFBBB376C}" dt="2026-01-22T20:22:36.620" v="5165" actId="2165"/>
          <ac:graphicFrameMkLst>
            <pc:docMk/>
            <pc:sldMk cId="3979845120" sldId="384"/>
            <ac:graphicFrameMk id="16" creationId="{ED79BA7B-0B44-0190-CC23-E03F997A2735}"/>
          </ac:graphicFrameMkLst>
        </pc:graphicFrameChg>
      </pc:sldChg>
      <pc:sldChg chg="modSp mod">
        <pc:chgData name="LEONIZIO LÉO" userId="793350094a3e571b" providerId="LiveId" clId="{C71E710E-3931-4568-998E-93ACFBBB376C}" dt="2026-01-23T15:34:27.104" v="9174" actId="20577"/>
        <pc:sldMkLst>
          <pc:docMk/>
          <pc:sldMk cId="1789002245" sldId="385"/>
        </pc:sldMkLst>
        <pc:spChg chg="mod">
          <ac:chgData name="LEONIZIO LÉO" userId="793350094a3e571b" providerId="LiveId" clId="{C71E710E-3931-4568-998E-93ACFBBB376C}" dt="2026-01-22T20:24:33.593" v="5173" actId="20577"/>
          <ac:spMkLst>
            <pc:docMk/>
            <pc:sldMk cId="1789002245" sldId="385"/>
            <ac:spMk id="2" creationId="{55056918-CC78-DF5C-45B5-188A665EC9C8}"/>
          </ac:spMkLst>
        </pc:spChg>
        <pc:graphicFrameChg chg="mod modGraphic">
          <ac:chgData name="LEONIZIO LÉO" userId="793350094a3e571b" providerId="LiveId" clId="{C71E710E-3931-4568-998E-93ACFBBB376C}" dt="2026-01-23T15:34:27.104" v="9174" actId="20577"/>
          <ac:graphicFrameMkLst>
            <pc:docMk/>
            <pc:sldMk cId="1789002245" sldId="385"/>
            <ac:graphicFrameMk id="16" creationId="{21C3E2F2-479A-6DA6-0908-DB312D792FDC}"/>
          </ac:graphicFrameMkLst>
        </pc:graphicFrameChg>
      </pc:sldChg>
      <pc:sldChg chg="addSp modSp mod">
        <pc:chgData name="LEONIZIO LÉO" userId="793350094a3e571b" providerId="LiveId" clId="{C71E710E-3931-4568-998E-93ACFBBB376C}" dt="2026-01-27T16:20:41.369" v="10235" actId="6549"/>
        <pc:sldMkLst>
          <pc:docMk/>
          <pc:sldMk cId="1074682599" sldId="386"/>
        </pc:sldMkLst>
        <pc:spChg chg="mod">
          <ac:chgData name="LEONIZIO LÉO" userId="793350094a3e571b" providerId="LiveId" clId="{C71E710E-3931-4568-998E-93ACFBBB376C}" dt="2026-01-27T16:07:20.190" v="9982" actId="1076"/>
          <ac:spMkLst>
            <pc:docMk/>
            <pc:sldMk cId="1074682599" sldId="386"/>
            <ac:spMk id="2" creationId="{87ABBAC4-4894-043B-6EE8-2CB817E0A16E}"/>
          </ac:spMkLst>
        </pc:spChg>
        <pc:spChg chg="mod">
          <ac:chgData name="LEONIZIO LÉO" userId="793350094a3e571b" providerId="LiveId" clId="{C71E710E-3931-4568-998E-93ACFBBB376C}" dt="2026-01-27T16:19:25.536" v="10194" actId="20577"/>
          <ac:spMkLst>
            <pc:docMk/>
            <pc:sldMk cId="1074682599" sldId="386"/>
            <ac:spMk id="3" creationId="{4A837470-F9DE-7E62-6578-C6B5738AA126}"/>
          </ac:spMkLst>
        </pc:spChg>
        <pc:spChg chg="mod">
          <ac:chgData name="LEONIZIO LÉO" userId="793350094a3e571b" providerId="LiveId" clId="{C71E710E-3931-4568-998E-93ACFBBB376C}" dt="2026-01-27T16:19:50.807" v="10207" actId="20577"/>
          <ac:spMkLst>
            <pc:docMk/>
            <pc:sldMk cId="1074682599" sldId="386"/>
            <ac:spMk id="4" creationId="{15A9494C-1007-279A-16F3-36C9367AB1B4}"/>
          </ac:spMkLst>
        </pc:spChg>
        <pc:spChg chg="mod">
          <ac:chgData name="LEONIZIO LÉO" userId="793350094a3e571b" providerId="LiveId" clId="{C71E710E-3931-4568-998E-93ACFBBB376C}" dt="2026-01-27T16:03:56.690" v="9908"/>
          <ac:spMkLst>
            <pc:docMk/>
            <pc:sldMk cId="1074682599" sldId="386"/>
            <ac:spMk id="6" creationId="{0AF345A3-7231-8F46-3E16-D05BE06CA2DB}"/>
          </ac:spMkLst>
        </pc:spChg>
        <pc:spChg chg="mod">
          <ac:chgData name="LEONIZIO LÉO" userId="793350094a3e571b" providerId="LiveId" clId="{C71E710E-3931-4568-998E-93ACFBBB376C}" dt="2026-01-27T16:20:41.369" v="10235" actId="6549"/>
          <ac:spMkLst>
            <pc:docMk/>
            <pc:sldMk cId="1074682599" sldId="386"/>
            <ac:spMk id="16" creationId="{F518DF1D-6DEF-2A22-8CE2-F84608EF60A8}"/>
          </ac:spMkLst>
        </pc:spChg>
        <pc:spChg chg="add mod">
          <ac:chgData name="LEONIZIO LÉO" userId="793350094a3e571b" providerId="LiveId" clId="{C71E710E-3931-4568-998E-93ACFBBB376C}" dt="2026-01-27T16:20:19.031" v="10225" actId="20577"/>
          <ac:spMkLst>
            <pc:docMk/>
            <pc:sldMk cId="1074682599" sldId="386"/>
            <ac:spMk id="17" creationId="{DC755BA8-7049-54EB-AD92-919261C277D2}"/>
          </ac:spMkLst>
        </pc:spChg>
      </pc:sldChg>
      <pc:sldChg chg="modSp mod">
        <pc:chgData name="LEONIZIO LÉO" userId="793350094a3e571b" providerId="LiveId" clId="{C71E710E-3931-4568-998E-93ACFBBB376C}" dt="2026-01-22T18:41:49.323" v="1057"/>
        <pc:sldMkLst>
          <pc:docMk/>
          <pc:sldMk cId="85728831" sldId="388"/>
        </pc:sldMkLst>
        <pc:spChg chg="mod">
          <ac:chgData name="LEONIZIO LÉO" userId="793350094a3e571b" providerId="LiveId" clId="{C71E710E-3931-4568-998E-93ACFBBB376C}" dt="2026-01-22T18:35:55.487" v="847" actId="14100"/>
          <ac:spMkLst>
            <pc:docMk/>
            <pc:sldMk cId="85728831" sldId="388"/>
            <ac:spMk id="2" creationId="{171903B5-878C-4676-4108-A43E7A0C59BD}"/>
          </ac:spMkLst>
        </pc:spChg>
        <pc:graphicFrameChg chg="mod modGraphic">
          <ac:chgData name="LEONIZIO LÉO" userId="793350094a3e571b" providerId="LiveId" clId="{C71E710E-3931-4568-998E-93ACFBBB376C}" dt="2026-01-22T18:41:49.323" v="1057"/>
          <ac:graphicFrameMkLst>
            <pc:docMk/>
            <pc:sldMk cId="85728831" sldId="388"/>
            <ac:graphicFrameMk id="9" creationId="{9B2D8F5C-3453-D54E-C9D4-6E5DA776BA3B}"/>
          </ac:graphicFrameMkLst>
        </pc:graphicFrameChg>
      </pc:sldChg>
      <pc:sldChg chg="modSp mod">
        <pc:chgData name="LEONIZIO LÉO" userId="793350094a3e571b" providerId="LiveId" clId="{C71E710E-3931-4568-998E-93ACFBBB376C}" dt="2026-01-22T19:17:04.599" v="1504" actId="20577"/>
        <pc:sldMkLst>
          <pc:docMk/>
          <pc:sldMk cId="999112624" sldId="389"/>
        </pc:sldMkLst>
        <pc:spChg chg="mod">
          <ac:chgData name="LEONIZIO LÉO" userId="793350094a3e571b" providerId="LiveId" clId="{C71E710E-3931-4568-998E-93ACFBBB376C}" dt="2026-01-22T19:17:04.599" v="1504" actId="20577"/>
          <ac:spMkLst>
            <pc:docMk/>
            <pc:sldMk cId="999112624" sldId="389"/>
            <ac:spMk id="2" creationId="{ACF72003-8ED0-718B-24C4-3782837AE175}"/>
          </ac:spMkLst>
        </pc:spChg>
        <pc:graphicFrameChg chg="modGraphic">
          <ac:chgData name="LEONIZIO LÉO" userId="793350094a3e571b" providerId="LiveId" clId="{C71E710E-3931-4568-998E-93ACFBBB376C}" dt="2026-01-22T19:16:06.603" v="1502" actId="20577"/>
          <ac:graphicFrameMkLst>
            <pc:docMk/>
            <pc:sldMk cId="999112624" sldId="389"/>
            <ac:graphicFrameMk id="9" creationId="{500167E0-8506-2573-9EC7-C3889534CA33}"/>
          </ac:graphicFrameMkLst>
        </pc:graphicFrameChg>
      </pc:sldChg>
      <pc:sldChg chg="modSp add mod">
        <pc:chgData name="LEONIZIO LÉO" userId="793350094a3e571b" providerId="LiveId" clId="{C71E710E-3931-4568-998E-93ACFBBB376C}" dt="2026-01-22T20:00:11.169" v="4032" actId="20577"/>
        <pc:sldMkLst>
          <pc:docMk/>
          <pc:sldMk cId="2866972659" sldId="390"/>
        </pc:sldMkLst>
        <pc:graphicFrameChg chg="mod modGraphic">
          <ac:chgData name="LEONIZIO LÉO" userId="793350094a3e571b" providerId="LiveId" clId="{C71E710E-3931-4568-998E-93ACFBBB376C}" dt="2026-01-22T20:00:11.169" v="4032" actId="20577"/>
          <ac:graphicFrameMkLst>
            <pc:docMk/>
            <pc:sldMk cId="2866972659" sldId="390"/>
            <ac:graphicFrameMk id="16" creationId="{0F137329-FDEE-664E-111E-11FC46AC0309}"/>
          </ac:graphicFrameMkLst>
        </pc:graphicFrameChg>
      </pc:sldChg>
      <pc:sldChg chg="modSp add mod">
        <pc:chgData name="LEONIZIO LÉO" userId="793350094a3e571b" providerId="LiveId" clId="{C71E710E-3931-4568-998E-93ACFBBB376C}" dt="2026-01-23T20:13:02.100" v="9846" actId="20577"/>
        <pc:sldMkLst>
          <pc:docMk/>
          <pc:sldMk cId="2725739814" sldId="391"/>
        </pc:sldMkLst>
        <pc:graphicFrameChg chg="mod modGraphic">
          <ac:chgData name="LEONIZIO LÉO" userId="793350094a3e571b" providerId="LiveId" clId="{C71E710E-3931-4568-998E-93ACFBBB376C}" dt="2026-01-23T20:13:02.100" v="9846" actId="20577"/>
          <ac:graphicFrameMkLst>
            <pc:docMk/>
            <pc:sldMk cId="2725739814" sldId="391"/>
            <ac:graphicFrameMk id="16" creationId="{E92E3F04-104C-76DA-23AE-6C4B8F6FCA8B}"/>
          </ac:graphicFrameMkLst>
        </pc:graphicFrameChg>
      </pc:sldChg>
      <pc:sldChg chg="modSp add mod">
        <pc:chgData name="LEONIZIO LÉO" userId="793350094a3e571b" providerId="LiveId" clId="{C71E710E-3931-4568-998E-93ACFBBB376C}" dt="2026-01-22T22:46:59.189" v="6968" actId="20577"/>
        <pc:sldMkLst>
          <pc:docMk/>
          <pc:sldMk cId="1465519262" sldId="392"/>
        </pc:sldMkLst>
        <pc:graphicFrameChg chg="mod modGraphic">
          <ac:chgData name="LEONIZIO LÉO" userId="793350094a3e571b" providerId="LiveId" clId="{C71E710E-3931-4568-998E-93ACFBBB376C}" dt="2026-01-22T22:46:59.189" v="6968" actId="20577"/>
          <ac:graphicFrameMkLst>
            <pc:docMk/>
            <pc:sldMk cId="1465519262" sldId="392"/>
            <ac:graphicFrameMk id="16" creationId="{54258CCD-9E93-3E98-CFA3-37C053089A24}"/>
          </ac:graphicFrameMkLst>
        </pc:graphicFrameChg>
      </pc:sldChg>
      <pc:sldChg chg="delSp modSp add del mod">
        <pc:chgData name="LEONIZIO LÉO" userId="793350094a3e571b" providerId="LiveId" clId="{C71E710E-3931-4568-998E-93ACFBBB376C}" dt="2026-01-27T16:16:36.880" v="10181" actId="2696"/>
        <pc:sldMkLst>
          <pc:docMk/>
          <pc:sldMk cId="226035023" sldId="393"/>
        </pc:sldMkLst>
        <pc:spChg chg="mod">
          <ac:chgData name="LEONIZIO LÉO" userId="793350094a3e571b" providerId="LiveId" clId="{C71E710E-3931-4568-998E-93ACFBBB376C}" dt="2026-01-27T16:16:18.192" v="10142" actId="20577"/>
          <ac:spMkLst>
            <pc:docMk/>
            <pc:sldMk cId="226035023" sldId="393"/>
            <ac:spMk id="3" creationId="{1889F943-7BD8-B631-0B8E-3A9C1823F459}"/>
          </ac:spMkLst>
        </pc:spChg>
        <pc:spChg chg="mod">
          <ac:chgData name="LEONIZIO LÉO" userId="793350094a3e571b" providerId="LiveId" clId="{C71E710E-3931-4568-998E-93ACFBBB376C}" dt="2026-01-27T16:16:23.027" v="10179" actId="20577"/>
          <ac:spMkLst>
            <pc:docMk/>
            <pc:sldMk cId="226035023" sldId="393"/>
            <ac:spMk id="4" creationId="{24D0CB5D-B907-5375-03E2-CF8F08B0840F}"/>
          </ac:spMkLst>
        </pc:spChg>
        <pc:spChg chg="del">
          <ac:chgData name="LEONIZIO LÉO" userId="793350094a3e571b" providerId="LiveId" clId="{C71E710E-3931-4568-998E-93ACFBBB376C}" dt="2026-01-27T16:16:10.647" v="10106" actId="478"/>
          <ac:spMkLst>
            <pc:docMk/>
            <pc:sldMk cId="226035023" sldId="393"/>
            <ac:spMk id="16" creationId="{BB5ABB8A-2A69-B8AA-B26D-E895F6D00C86}"/>
          </ac:spMkLst>
        </pc:spChg>
        <pc:spChg chg="del">
          <ac:chgData name="LEONIZIO LÉO" userId="793350094a3e571b" providerId="LiveId" clId="{C71E710E-3931-4568-998E-93ACFBBB376C}" dt="2026-01-27T16:16:26.500" v="10180" actId="478"/>
          <ac:spMkLst>
            <pc:docMk/>
            <pc:sldMk cId="226035023" sldId="393"/>
            <ac:spMk id="17" creationId="{048C0027-DB9E-AF36-4A38-8B17EBEAC84C}"/>
          </ac:spMkLst>
        </pc:spChg>
      </pc:sldChg>
      <pc:sldChg chg="delSp modSp add del mod">
        <pc:chgData name="LEONIZIO LÉO" userId="793350094a3e571b" providerId="LiveId" clId="{C71E710E-3931-4568-998E-93ACFBBB376C}" dt="2026-01-27T16:15:55.523" v="10104" actId="2696"/>
        <pc:sldMkLst>
          <pc:docMk/>
          <pc:sldMk cId="2670470755" sldId="393"/>
        </pc:sldMkLst>
        <pc:spChg chg="mod">
          <ac:chgData name="LEONIZIO LÉO" userId="793350094a3e571b" providerId="LiveId" clId="{C71E710E-3931-4568-998E-93ACFBBB376C}" dt="2026-01-27T16:14:05.253" v="10103" actId="20577"/>
          <ac:spMkLst>
            <pc:docMk/>
            <pc:sldMk cId="2670470755" sldId="393"/>
            <ac:spMk id="3" creationId="{2D2D41EE-7419-7351-455B-1C2358FDEE6B}"/>
          </ac:spMkLst>
        </pc:spChg>
        <pc:spChg chg="mod">
          <ac:chgData name="LEONIZIO LÉO" userId="793350094a3e571b" providerId="LiveId" clId="{C71E710E-3931-4568-998E-93ACFBBB376C}" dt="2026-01-27T16:13:37.968" v="10064" actId="20577"/>
          <ac:spMkLst>
            <pc:docMk/>
            <pc:sldMk cId="2670470755" sldId="393"/>
            <ac:spMk id="4" creationId="{D571C295-F28B-18CA-A2B1-A33B2834E9CD}"/>
          </ac:spMkLst>
        </pc:spChg>
        <pc:spChg chg="mod">
          <ac:chgData name="LEONIZIO LÉO" userId="793350094a3e571b" providerId="LiveId" clId="{C71E710E-3931-4568-998E-93ACFBBB376C}" dt="2026-01-27T16:14:00.149" v="10067" actId="1076"/>
          <ac:spMkLst>
            <pc:docMk/>
            <pc:sldMk cId="2670470755" sldId="393"/>
            <ac:spMk id="5" creationId="{D4B5FF45-52EF-D071-41DA-2CD3D45D2826}"/>
          </ac:spMkLst>
        </pc:spChg>
        <pc:spChg chg="del">
          <ac:chgData name="LEONIZIO LÉO" userId="793350094a3e571b" providerId="LiveId" clId="{C71E710E-3931-4568-998E-93ACFBBB376C}" dt="2026-01-27T16:13:26.673" v="9985" actId="478"/>
          <ac:spMkLst>
            <pc:docMk/>
            <pc:sldMk cId="2670470755" sldId="393"/>
            <ac:spMk id="16" creationId="{A0700161-01F9-B7AE-B763-1637AB72DA73}"/>
          </ac:spMkLst>
        </pc:spChg>
        <pc:spChg chg="del mod">
          <ac:chgData name="LEONIZIO LÉO" userId="793350094a3e571b" providerId="LiveId" clId="{C71E710E-3931-4568-998E-93ACFBBB376C}" dt="2026-01-27T16:13:48.039" v="10066" actId="478"/>
          <ac:spMkLst>
            <pc:docMk/>
            <pc:sldMk cId="2670470755" sldId="393"/>
            <ac:spMk id="17" creationId="{06DC8410-153B-FE2E-DDB7-1D2B7E1D87DB}"/>
          </ac:spMkLst>
        </pc:spChg>
      </pc:sldChg>
      <pc:sldChg chg="modSp add mod">
        <pc:chgData name="LEONIZIO LÉO" userId="793350094a3e571b" providerId="LiveId" clId="{C71E710E-3931-4568-998E-93ACFBBB376C}" dt="2026-01-27T16:21:30.403" v="10276" actId="20577"/>
        <pc:sldMkLst>
          <pc:docMk/>
          <pc:sldMk cId="3911070637" sldId="393"/>
        </pc:sldMkLst>
        <pc:spChg chg="mod">
          <ac:chgData name="LEONIZIO LÉO" userId="793350094a3e571b" providerId="LiveId" clId="{C71E710E-3931-4568-998E-93ACFBBB376C}" dt="2026-01-27T16:21:11.313" v="10249" actId="20577"/>
          <ac:spMkLst>
            <pc:docMk/>
            <pc:sldMk cId="3911070637" sldId="393"/>
            <ac:spMk id="3" creationId="{7A425A24-6E92-13F2-CBAF-FE281C302435}"/>
          </ac:spMkLst>
        </pc:spChg>
        <pc:spChg chg="mod">
          <ac:chgData name="LEONIZIO LÉO" userId="793350094a3e571b" providerId="LiveId" clId="{C71E710E-3931-4568-998E-93ACFBBB376C}" dt="2026-01-27T16:21:21.745" v="10263" actId="20577"/>
          <ac:spMkLst>
            <pc:docMk/>
            <pc:sldMk cId="3911070637" sldId="393"/>
            <ac:spMk id="4" creationId="{87E82361-6960-68C2-B7AB-CCD5BEAF84D6}"/>
          </ac:spMkLst>
        </pc:spChg>
        <pc:spChg chg="mod">
          <ac:chgData name="LEONIZIO LÉO" userId="793350094a3e571b" providerId="LiveId" clId="{C71E710E-3931-4568-998E-93ACFBBB376C}" dt="2026-01-27T16:21:30.403" v="10276" actId="20577"/>
          <ac:spMkLst>
            <pc:docMk/>
            <pc:sldMk cId="3911070637" sldId="393"/>
            <ac:spMk id="17" creationId="{9AA5A266-B391-41F7-35E5-9743CC08228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4728A1A-D670-41C0-87CE-811AE81BF8A1}" type="datetime1">
              <a:rPr lang="pt-BR" noProof="0" smtClean="0"/>
              <a:t>27/01/2026</a:t>
            </a:fld>
            <a:endParaRPr lang="pt-BR" noProof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475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2BFD4-E8C3-9430-88B5-DABAEA523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8F51E6E-8B76-29C0-4CBA-A602FA4059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B18DE6E-1ACF-EBAA-CF9B-2F2075BF3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CA302A8-3675-DAAC-BFD5-5F5EE7164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945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B9C2C-9550-592C-C75A-4562AA081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E564146-9926-2AF5-5AED-A9FAA9CB2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0EEDB41-F9C9-556A-5156-5E9BE5C382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3A2B371-3912-A156-D245-FE560C56ED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510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C38AE-748A-2801-124E-A84A2EF57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3D5E618-886F-5CDA-4870-8B1F7579F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847BF58-3441-239C-3B97-6763388EAD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AEC1571-EC34-BEC4-2BAB-071B87D27D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687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6E4B2-4EFA-A3E1-77A5-29BB0F26F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BDAB8E3-B100-F1DE-5641-721EAAD2AD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12CEC27-2F12-C122-803A-B3319B59B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D2A58B-8E6F-5C4F-43BA-8F10E808B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3110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907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D19E0-6F99-8C44-53B7-3D61066C7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BF559B5-2FD6-209A-7148-84BE45B383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EBAC1E4-B5B1-2F58-09DF-EB0FE43A0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A577575-0110-2DA3-4063-55978A77F4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9095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A1E34-0382-91AB-B48D-58E93A525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DF20F4E-A71D-391B-1B19-453DA30AE9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D96CD8D-3ED2-4FB9-E53E-39DE2DD1A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62C18DC-AC41-D349-4BD9-FB2714E43B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2709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7260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F5EE2-6BD2-2F25-3EDE-3E4B3BC24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07FDCB4-EF3F-F0AF-D78C-7CA3868E87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6742E15-6211-6346-F5CF-A7E3C6C0D2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0D3CE8E-7EC6-D3A1-3681-8F9D43129F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1204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5771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2DB6C-906F-6A9C-2BBB-BB58DE401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07E9EFA-6E67-5888-360F-AC0A6BBF7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B7636B2-E68B-5BA7-6E63-996E9F862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F0B119E-BCD1-80C6-0D36-AF012FACAC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99224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D1D75-B6D0-7C49-AF21-49AD3858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26B19D7-4D8B-21C2-03F4-3AA845A144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9B583DF-195D-E0B8-5A4A-1931F9B35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1AFA9A-D1A6-74F5-3791-178B77376C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597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274D6-B641-2AA6-D08D-EDBA5C524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D3F0751-E723-3565-CA50-72A661F861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0B6214F-54A4-3BEA-0EAB-BD0FE420F1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0745503-DBCA-CF13-2062-54643ADFA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9763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89C7E07-3C67-C64C-8DA0-0404F6303970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89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652E1-C4B6-0781-94AA-5ED8C9A8A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>
            <a:extLst>
              <a:ext uri="{FF2B5EF4-FFF2-40B4-BE49-F238E27FC236}">
                <a16:creationId xmlns:a16="http://schemas.microsoft.com/office/drawing/2014/main" id="{DBD8454D-6C1D-0EBB-9407-F3E4D83EE3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7A54C82-609A-E0E6-AE3F-8C95CB45C1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1CE2F0CB-74E8-2BCE-3CB2-9E9FBF2BC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89C7E07-3C67-C64C-8DA0-0404F6303970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5729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0793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0993C-86B8-5926-DE06-D5F8B8525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8A460CF-2A2A-909D-35EA-5475505078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03DFE3A-1A27-2397-CDAF-F5224A452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8715754-C7F1-61A1-FF89-7CB1DD4224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741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743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355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F1F9C-4E5D-719D-4B71-28A62072D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2360391-A997-38E6-3A10-CAE4DE6948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0C0AB75-5DA6-778A-6833-5997C0CCF5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F03BFDF-F64F-CD8E-2E3C-4E6738713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1922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152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B270C-84EB-B83E-2994-515B0BFA4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0C5ED36-315F-A29B-C1E0-BBD6B3C7F8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4D1661A-8438-F628-1459-07599C26F9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375521-5263-F779-9233-C3DBBB055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705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.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Espaço Reservado para Texto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5" name="Espaço Reservado para Texto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7" name="Espaço Reservado para Conteúdo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8" name="Espaço reservado para conteúdo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D002ABF2-59A6-4C8B-90A9-C2D7243E4867}" type="datetime4">
              <a:rPr lang="pt-BR" noProof="0" smtClean="0">
                <a:latin typeface="+mn-lt"/>
              </a:rPr>
              <a:t>27 de janeiro de 2026</a:t>
            </a:fld>
            <a:endParaRPr lang="pt-BR" noProof="0" dirty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pt-BR" noProof="0" dirty="0"/>
              <a:t>Análise Anual</a:t>
            </a:r>
            <a:endParaRPr lang="pt-BR" b="0" noProof="0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.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o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orma Livre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9" name="Forma Livre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40" name="Forma Livre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Espaço Reservado para Texto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pt-BR" noProof="0"/>
              <a:t>Clique para editar os estilos de texto Mestres</a:t>
            </a:r>
          </a:p>
        </p:txBody>
      </p:sp>
      <p:sp>
        <p:nvSpPr>
          <p:cNvPr id="27" name="Espaço Reservado para Conteúdo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0" name="Espaço Reservado para Texto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pt-BR" noProof="0"/>
              <a:t>Clique para editar os estilos de texto Mestres</a:t>
            </a:r>
          </a:p>
        </p:txBody>
      </p:sp>
      <p:sp>
        <p:nvSpPr>
          <p:cNvPr id="21" name="Espaço Reservado para Conteúdo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Espaço Reservado para Texto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pt-BR" noProof="0"/>
              <a:t>Clique para editar os estilos de texto Mestres</a:t>
            </a:r>
          </a:p>
        </p:txBody>
      </p:sp>
      <p:sp>
        <p:nvSpPr>
          <p:cNvPr id="24" name="Espaço reservado para conteúdo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8A4F546E-0691-4510-9A35-C7334DA84076}" type="datetime4">
              <a:rPr lang="pt-BR" noProof="0" smtClean="0">
                <a:latin typeface="+mn-lt"/>
              </a:rPr>
              <a:t>27 de janeiro de 2026</a:t>
            </a:fld>
            <a:endParaRPr lang="pt-BR" noProof="0" dirty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pt-BR" noProof="0" dirty="0"/>
              <a:t>Análise Anual</a:t>
            </a:r>
            <a:endParaRPr lang="pt-BR" b="0" noProof="0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orma Livre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7" name="Forma Livre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8" name="Forma Livre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1" name="Espaço Reservado para Texto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Espaço Reservado para Texto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3" name="Espaço Reservado para Texto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4" name="Espaço Reservado para Texto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5" name="Espaço Reservado para Texto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6" name="Espaço Reservado para Texto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7" name="Espaço Reservado para Texto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8" name="Espaço Reservado para Texto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3DBEA6DC-A0BF-49C7-906E-6E6597662598}" type="datetime4">
              <a:rPr lang="pt-BR" noProof="0" smtClean="0">
                <a:latin typeface="+mn-lt"/>
              </a:rPr>
              <a:t>27 de janeiro de 2026</a:t>
            </a:fld>
            <a:endParaRPr lang="pt-BR" noProof="0" dirty="0">
              <a:latin typeface="+mn-lt"/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pt-BR" noProof="0" dirty="0"/>
              <a:t>Análise Anual</a:t>
            </a:r>
            <a:endParaRPr lang="pt-BR" b="0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igad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Texto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7" name="Subtítulo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ço Reservado para Imagem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orma Livre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2" name="Forma Livre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3" name="Forma Livre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Forma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ço Reservado para Texto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5" name="Espaço Reservado para Texto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Espaço Reservado para Texto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Espaço Reservado para Texto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Espaço Reservado para Texto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Espaço Reservado para Texto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5" name="Espaço Reservado para Texto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spaço Reservado para Texto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8" name="Espaço Reservado para Texto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6B0F7DF4-F2CA-42E1-AFA2-97BD8D250ADE}" type="datetime4">
              <a:rPr lang="pt-BR" noProof="0" smtClean="0">
                <a:latin typeface="+mn-lt"/>
              </a:rPr>
              <a:t>27 de janeiro de 2026</a:t>
            </a:fld>
            <a:endParaRPr lang="pt-BR" noProof="0" dirty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pt-BR" noProof="0" dirty="0"/>
              <a:t>Análise Anual</a:t>
            </a:r>
            <a:endParaRPr lang="pt-BR" b="0" noProof="0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6" name="Forma Livre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19" name="Forma Livre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14" name="Espaço Reservado para Imagem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C16A7595-89D9-4258-950C-6AECF9DDF8B8}" type="datetime4">
              <a:rPr lang="pt-BR" noProof="0" smtClean="0">
                <a:latin typeface="+mn-lt"/>
              </a:rPr>
              <a:t>27 de janeiro de 2026</a:t>
            </a:fld>
            <a:endParaRPr lang="pt-BR" noProof="0" dirty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pt-BR" noProof="0" dirty="0"/>
              <a:t>Análise Anual</a:t>
            </a:r>
            <a:endParaRPr lang="pt-BR" b="0" noProof="0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va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ço Reservado para Imagem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upo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orma Livre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4" name="Forma Livre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5" name="Forma Livre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Gráfico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gráfico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2D0FCFC1-2078-4220-A791-5353C1A85342}" type="datetime4">
              <a:rPr lang="pt-BR" noProof="0" smtClean="0">
                <a:latin typeface="+mn-lt"/>
              </a:rPr>
              <a:t>27 de janeiro de 2026</a:t>
            </a:fld>
            <a:endParaRPr lang="pt-BR" noProof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pt-BR" noProof="0"/>
              <a:t>Análise Anual</a:t>
            </a:r>
            <a:endParaRPr lang="pt-BR" b="0" noProof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9" name="Espaço Reservado para Tabela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pt-BR" noProof="0"/>
              <a:t>Clique no ícone para adicionar tabela</a:t>
            </a:r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0D672EA7-A5DA-4DCF-A305-17E011B80D62}" type="datetime4">
              <a:rPr lang="pt-BR" noProof="0" smtClean="0">
                <a:latin typeface="+mn-lt"/>
              </a:rPr>
              <a:t>27 de janeiro de 2026</a:t>
            </a:fld>
            <a:endParaRPr lang="pt-BR" noProof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pt-BR" noProof="0"/>
              <a:t>Análise Anual</a:t>
            </a:r>
            <a:endParaRPr lang="pt-BR" b="0" noProof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10" name="Caixa de texto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-BR" sz="20000" b="1" noProof="0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Forma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3" name="Forma Livre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orma Livre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6" name="Forma Livre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7" name="Forma Livre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orma Livre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7" name="Forma Livre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6" name="Forma Livre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38" name="Espaço Reservado para Imagem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61" name="Título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cxnSp>
        <p:nvCxnSpPr>
          <p:cNvPr id="62" name="Conector Reto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Espaço Reservado para Imagem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72" name="Espaço Reservado para Texto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3" name="Espaço Reservado para Texto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4" name="Espaço Reservado para Texto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5" name="Espaço Reservado para Texto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6" name="Espaço Reservado para Texto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7" name="Espaço Reservado para Texto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8" name="Espaço Reservado para Texto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79" name="Espaço Reservado para Texto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Forma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29" name="Forma Livre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0" name="Forma Livre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1" name="Forma livre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  <p:sp>
          <p:nvSpPr>
            <p:cNvPr id="32" name="Forma Livre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pt-BR" noProof="0" dirty="0"/>
            </a:p>
          </p:txBody>
        </p:sp>
      </p:grpSp>
      <p:sp>
        <p:nvSpPr>
          <p:cNvPr id="66" name="Espaço Reservado para Imagem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69" name="Espaço Reservado para Imagem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037ECF49-BE9A-4960-9DAF-BEA0BAF15DBB}" type="datetime4">
              <a:rPr lang="pt-BR" noProof="0" smtClean="0">
                <a:latin typeface="+mn-lt"/>
              </a:rPr>
              <a:t>27 de janeiro de 2026</a:t>
            </a:fld>
            <a:endParaRPr lang="pt-BR" noProof="0" dirty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pt-BR" noProof="0" dirty="0"/>
              <a:t>Análise Anual</a:t>
            </a:r>
            <a:endParaRPr lang="pt-BR" b="0" noProof="0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ha do temp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ítulo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Clique para editar o título Mestre</a:t>
            </a:r>
          </a:p>
        </p:txBody>
      </p:sp>
      <p:sp>
        <p:nvSpPr>
          <p:cNvPr id="96" name="Espaço Reservado para Texto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97" name="Espaço Reservado para Texto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02" name="Espaço Reservado para Texto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03" name="Espaço Reservado para Texto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pt-BR" noProof="0"/>
              <a:t>Clique para editar os estilos de texto Mestres</a:t>
            </a:r>
          </a:p>
        </p:txBody>
      </p:sp>
      <p:sp>
        <p:nvSpPr>
          <p:cNvPr id="106" name="Espaço Reservado para Texto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07" name="Espaço Reservado para Texto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pt-BR" noProof="0"/>
              <a:t>Clique para editar os estilos de texto Mestres</a:t>
            </a:r>
          </a:p>
        </p:txBody>
      </p:sp>
      <p:sp>
        <p:nvSpPr>
          <p:cNvPr id="108" name="Espaço Reservado para Texto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09" name="Espaço Reservado para Texto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tângulo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707B6374-D19B-4EAC-B5EF-652507579787}" type="datetime4">
              <a:rPr lang="pt-BR" noProof="0" smtClean="0">
                <a:latin typeface="+mn-lt"/>
              </a:rPr>
              <a:t>27 de janeiro de 2026</a:t>
            </a:fld>
            <a:endParaRPr lang="pt-BR" noProof="0">
              <a:latin typeface="+mn-lt"/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pt-BR" noProof="0"/>
              <a:t>Análise Anual</a:t>
            </a:r>
            <a:endParaRPr lang="pt-BR" b="0" noProof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12" name="Espaço Reservado para Título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0" name="Espaço Reservado para Data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D94B1CDD-2F73-47CA-A551-F85B4E632EE9}" type="datetime4">
              <a:rPr lang="pt-BR" noProof="0" smtClean="0">
                <a:latin typeface="+mn-lt"/>
              </a:rPr>
              <a:t>27 de janeiro de 2026</a:t>
            </a:fld>
            <a:endParaRPr lang="pt-BR" noProof="0">
              <a:latin typeface="+mn-lt"/>
            </a:endParaRPr>
          </a:p>
        </p:txBody>
      </p:sp>
      <p:sp>
        <p:nvSpPr>
          <p:cNvPr id="31" name="Espaço Reservado para Rodapé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 noProof="0"/>
              <a:t>Análise Anual</a:t>
            </a:r>
            <a:endParaRPr lang="pt-BR" b="0" noProof="0"/>
          </a:p>
        </p:txBody>
      </p:sp>
      <p:sp>
        <p:nvSpPr>
          <p:cNvPr id="32" name="Espaço reservado para o número do slid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pt-BR" noProof="0" smtClean="0"/>
              <a:pPr rtl="0"/>
              <a:t>‹nº›</a:t>
            </a:fld>
            <a:endParaRPr lang="pt-B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orcamento.ifce.edu.br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1467" y="142441"/>
            <a:ext cx="8775624" cy="3609231"/>
          </a:xfrm>
        </p:spPr>
        <p:txBody>
          <a:bodyPr rtlCol="0"/>
          <a:lstStyle/>
          <a:p>
            <a:pPr algn="r" rtl="0"/>
            <a:r>
              <a:rPr lang="pt-BR" sz="6600" dirty="0"/>
              <a:t>Apresentação Orçamentária e Financeira </a:t>
            </a:r>
            <a:br>
              <a:rPr lang="pt-BR" sz="6600" dirty="0"/>
            </a:br>
            <a:r>
              <a:rPr lang="pt-BR" sz="6600" dirty="0"/>
              <a:t> 2025 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1571847"/>
          </a:xfrm>
        </p:spPr>
        <p:txBody>
          <a:bodyPr vert="horz" lIns="0" tIns="0" rIns="0" bIns="0" rtlCol="0" anchor="t">
            <a:noAutofit/>
          </a:bodyPr>
          <a:lstStyle/>
          <a:p>
            <a:pPr rtl="0"/>
            <a:r>
              <a:rPr lang="pt-BR" sz="2400" dirty="0">
                <a:latin typeface="+mj-lt"/>
              </a:rPr>
              <a:t>IFCE </a:t>
            </a:r>
            <a:r>
              <a:rPr lang="pt-BR" sz="2400" i="1" dirty="0">
                <a:latin typeface="+mj-lt"/>
              </a:rPr>
              <a:t>campus</a:t>
            </a:r>
            <a:r>
              <a:rPr lang="pt-BR" sz="2400" dirty="0">
                <a:latin typeface="+mj-lt"/>
              </a:rPr>
              <a:t> Baturité</a:t>
            </a:r>
          </a:p>
          <a:p>
            <a:r>
              <a:rPr lang="pt-BR" dirty="0"/>
              <a:t>Departamento</a:t>
            </a:r>
            <a:r>
              <a:rPr lang="pt-BR" dirty="0">
                <a:latin typeface="+mj-lt"/>
              </a:rPr>
              <a:t> </a:t>
            </a:r>
            <a:r>
              <a:rPr lang="pt-BR" dirty="0"/>
              <a:t>de</a:t>
            </a:r>
            <a:r>
              <a:rPr lang="pt-BR" dirty="0">
                <a:latin typeface="+mj-lt"/>
              </a:rPr>
              <a:t> </a:t>
            </a:r>
            <a:r>
              <a:rPr lang="pt-BR" dirty="0"/>
              <a:t>Administração</a:t>
            </a:r>
            <a:r>
              <a:rPr lang="pt-BR" dirty="0">
                <a:latin typeface="+mj-lt"/>
              </a:rPr>
              <a:t> </a:t>
            </a:r>
            <a:r>
              <a:rPr lang="pt-BR" dirty="0"/>
              <a:t>e</a:t>
            </a:r>
            <a:r>
              <a:rPr lang="pt-BR" dirty="0">
                <a:latin typeface="+mj-lt"/>
              </a:rPr>
              <a:t> </a:t>
            </a:r>
            <a:r>
              <a:rPr lang="pt-BR" dirty="0"/>
              <a:t>Planejamento</a:t>
            </a:r>
          </a:p>
          <a:p>
            <a:r>
              <a:rPr lang="pt-BR" dirty="0"/>
              <a:t>Coordenação de Execução Orçamentária e Financeira</a:t>
            </a:r>
          </a:p>
          <a:p>
            <a:r>
              <a:rPr lang="pt-BR" dirty="0"/>
              <a:t>Fonte: Tesouro Gerencial/SIAFI Operacional e Web</a:t>
            </a:r>
          </a:p>
          <a:p>
            <a:pPr rtl="0"/>
            <a:endParaRPr lang="pt-BR" dirty="0"/>
          </a:p>
          <a:p>
            <a:pPr rtl="0"/>
            <a:endParaRPr lang="pt-BR" dirty="0"/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85E3163D-A805-EC5C-851B-5ED2217DCA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47278-0D91-8DE5-B66B-A2B639486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056918-CC78-DF5C-45B5-188A665E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37" y="695325"/>
            <a:ext cx="10266219" cy="782768"/>
          </a:xfrm>
        </p:spPr>
        <p:txBody>
          <a:bodyPr rtlCol="0">
            <a:noAutofit/>
          </a:bodyPr>
          <a:lstStyle/>
          <a:p>
            <a:pPr algn="ctr" rtl="0"/>
            <a:r>
              <a:rPr lang="pt-BR" sz="40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6885DE87-91D6-17BB-41E9-EE2DA7303CF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F6790F-F9D8-CAF2-BB8A-5C1A1C38590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D2C660-834F-BDDA-B35D-109139E18C97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FFAED7D8-F417-C54F-8C97-4A01B0C8A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21C3E2F2-479A-6DA6-0908-DB312D792FDC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460033104"/>
              </p:ext>
            </p:extLst>
          </p:nvPr>
        </p:nvGraphicFramePr>
        <p:xfrm>
          <a:off x="1177637" y="1502524"/>
          <a:ext cx="10532280" cy="3205920"/>
        </p:xfrm>
        <a:graphic>
          <a:graphicData uri="http://schemas.openxmlformats.org/drawingml/2006/table">
            <a:tbl>
              <a:tblPr/>
              <a:tblGrid>
                <a:gridCol w="1070354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86813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3837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290542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386144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533373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4759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20RL - FUNCIONAMENTO DA REDE EPCT  ( LICITAÇÕES COMPARTILHADAS )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DINÂMICA – MANUTENÇÃO SUBSTAÇÃO (REITORIA)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23.212,41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23.212,41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PROCESSO SELETIVO MULTCAMPI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2.503,48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2.503,48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99943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IFCE MARACANÚ ( GÁS DE COZINHA)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549,00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549,00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88786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IFCE QUIXADÁ ( PINCÉIS)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12.094,50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12.094,50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90307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IFCE QUIXADÁ ( MALETA DE PRIMEIROS SOCORROS)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723,36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723,36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864781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339000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IFCE CAUCAIA ( TROCA DE 20RL POR 2994)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5.198,17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5.198,17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67835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44.280,92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44.280,92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29948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00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7DC1-D468-A14B-33DC-FED038BBC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1A25A-961A-A72B-AF31-85F1D51DC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225" y="198874"/>
            <a:ext cx="9935122" cy="496451"/>
          </a:xfrm>
        </p:spPr>
        <p:txBody>
          <a:bodyPr rtlCol="0">
            <a:noAutofit/>
          </a:bodyPr>
          <a:lstStyle/>
          <a:p>
            <a:pPr algn="ctr" rtl="0"/>
            <a:r>
              <a:rPr lang="pt-BR" sz="32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3C05F213-9130-1424-941B-C298FE5C4C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EB9C00-EB61-204E-B084-74B169B47B2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291AFD-48B7-E5A1-939A-1B21C3A77B9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2BBF9BC5-06CB-2226-12F9-D14079EAD1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ED79BA7B-0B44-0190-CC23-E03F997A2735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417613291"/>
              </p:ext>
            </p:extLst>
          </p:nvPr>
        </p:nvGraphicFramePr>
        <p:xfrm>
          <a:off x="748146" y="793103"/>
          <a:ext cx="10803152" cy="4052298"/>
        </p:xfrm>
        <a:graphic>
          <a:graphicData uri="http://schemas.openxmlformats.org/drawingml/2006/table">
            <a:tbl>
              <a:tblPr/>
              <a:tblGrid>
                <a:gridCol w="1083658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91621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4009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454404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255552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692391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36177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EMENDA PARLAMENTAR  PTRES  2351663( CAPITAL)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33802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3766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KADOSHI COMERCIO E REPRESENTACOES LTDA (10 CADEIRA FIXA + 12 CADEIRAS DE ESCRITÓRIO)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13.974,12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13.974,12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VICK PLASTICOS COMERCIO E SERVICO LTDA ( 50 CADEIRAS PLASTICAS)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3.000,00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3.000,00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483574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ERGO OFFICE COMERCIO DE MOVEIS LTDA ( 60 CADEIRAS REFEITÓRIO)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12.000,00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12.000,00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385887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META X INDUSTRIA E COMERCIO LTDA ( 27 CARTEIRA ESCOLAR)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10.530,00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10.530,00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198026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2WE MOVEIS COMERCIAIS LTDA (1 MESA DE REUNIÃO E 16 MESAS DE PROFESSORES)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7.784,00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7.784,00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406958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RICPEL COMERCIO E DISTRIBUIDORA LTDA ( 26 DESCANDO DE PÉS)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1.222,00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1.222,00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042946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LIDER NOTEBOOKS COMERCIO E SERVICOS LTDA ( 16 COMPUTADORES)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51.824,00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51.824,00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004068"/>
                  </a:ext>
                </a:extLst>
              </a:tr>
              <a:tr h="407624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100.334,12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100.334,12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318165"/>
                  </a:ext>
                </a:extLst>
              </a:tr>
              <a:tr h="21280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845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1779D-6CBF-A227-4D4D-A00806993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D712B-6976-C7C3-399B-5A8F185DF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225" y="198874"/>
            <a:ext cx="9935122" cy="496451"/>
          </a:xfrm>
        </p:spPr>
        <p:txBody>
          <a:bodyPr rtlCol="0">
            <a:noAutofit/>
          </a:bodyPr>
          <a:lstStyle/>
          <a:p>
            <a:pPr algn="ctr" rtl="0"/>
            <a:r>
              <a:rPr lang="pt-BR" sz="32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C1CDAD5C-554E-7D24-76CB-45B0AE8FA5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103641-67A9-09BC-84C1-631AEA9E25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5B3EA0-344E-D76E-D98F-7F750F311616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C3119ED4-AF11-E9DB-7840-545FDFD232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E92E3F04-104C-76DA-23AE-6C4B8F6FCA8B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912398732"/>
              </p:ext>
            </p:extLst>
          </p:nvPr>
        </p:nvGraphicFramePr>
        <p:xfrm>
          <a:off x="748146" y="793103"/>
          <a:ext cx="10803152" cy="5635689"/>
        </p:xfrm>
        <a:graphic>
          <a:graphicData uri="http://schemas.openxmlformats.org/drawingml/2006/table">
            <a:tbl>
              <a:tblPr/>
              <a:tblGrid>
                <a:gridCol w="1083658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91621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4009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454404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255552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692391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36177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20RG PTRES 231574 ( CAPITAL)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3511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3766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LUCAS DA COSTA RAMOS ( 2 MESA DE TÊNIS)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3.960,00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    3.960,00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VERTENTES MATERIAIS ESPORTIVOS LTDA ( 2 PEBOLIM 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3.380,00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.3.380,00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483574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DOUGLAS CARVALHO DA SILVA ( PROJETO QUADRA)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18.800,00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18.800,00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385887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E.D. SOLUCOES INTEGRADAS LTDA ( 1 BOMBA À VACUO)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1.655,38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1.655,38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198026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MUNDIAL CIENTIFICA LTDA ( 1 FORNO MUFLA)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2.480,00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2.480,00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406958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BIOSIGMA COMERCIO DE PRODUTOS HOSPITALARES ( 1 BANHO MARIA)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1.100,00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1.100,00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042946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AIQ FERRAMENTAS E INSTRUMENTOS LTDA ( 1 PHMETRO)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1.123,80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1.123,80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004068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PRECISO EQUIPAMENTOS PARA LABORATORIO LTDA              (1  ESTUFA)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1.379,70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1.379,70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153603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INSTRULABOR LICITACAO LTDA ( 1 PAQUIMETRO UNIVERSDAL)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80,00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80,00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538066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MOVEPLAST INDUSTRIA DE MOVEIS LTDA ( 10 MESA REFEITÓRIO)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7.700,00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7.700,00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870448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RICPEL COMERCIO E DISTRIBUIDORA LTDA (DESCANDO DE PÉS)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282,00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282,00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83909"/>
                  </a:ext>
                </a:extLst>
              </a:tr>
              <a:tr h="407624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41.940,88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14.677,08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27.263,80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318165"/>
                  </a:ext>
                </a:extLst>
              </a:tr>
              <a:tr h="21280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739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B070D-78AD-C6F6-A473-147C75E96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40971-EE34-39C3-FF75-015FAA55F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225" y="198874"/>
            <a:ext cx="9935122" cy="496451"/>
          </a:xfrm>
        </p:spPr>
        <p:txBody>
          <a:bodyPr rtlCol="0">
            <a:noAutofit/>
          </a:bodyPr>
          <a:lstStyle/>
          <a:p>
            <a:pPr algn="ctr" rtl="0"/>
            <a:r>
              <a:rPr lang="pt-BR" sz="32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5B66388E-3720-9256-3A54-6E7018A6D16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8529B7-3481-048D-40A1-2087FBE9064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66D20E-D35E-D4A0-45C2-ADA55956D1F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BA55721D-BBC7-02C3-4F1A-90E514DD77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0F137329-FDEE-664E-111E-11FC46AC0309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860588335"/>
              </p:ext>
            </p:extLst>
          </p:nvPr>
        </p:nvGraphicFramePr>
        <p:xfrm>
          <a:off x="748146" y="793103"/>
          <a:ext cx="10803152" cy="3672839"/>
        </p:xfrm>
        <a:graphic>
          <a:graphicData uri="http://schemas.openxmlformats.org/drawingml/2006/table">
            <a:tbl>
              <a:tblPr/>
              <a:tblGrid>
                <a:gridCol w="1083658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91621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4009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454404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255552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692391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36177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20RG PTRES 231575 (CAPITAL)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3511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3766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LIDER NOTEBOOKS COMERCIO E SERVICOS LTDA ( 8 COMPUTADORES)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25.592,00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25.592,00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HP BRASIL INDUSTRIA E COMERCIO DE EQUIPAMENTO (2 NOTEBOOKS)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5.764,00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5.764,00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.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483574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2WE MOVEIS COMERCIAIS LTDA ( 4 MESAS PROFESSOR)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1.784,00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1.784,00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385887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META X INDUSTRIA E COMERCIO LTDA ( 11 CARTEIRA ESCOLAR)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4.290,00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4.290,00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198026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l-N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P C P G DE JESUS ( 5 QUADROS BRANCOS)</a:t>
                      </a:r>
                      <a:endParaRPr lang="pt-BR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Liberation Sans"/>
                        <a:ea typeface="+mn-ea"/>
                        <a:cs typeface="+mn-c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1.378,00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1.378,00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406958"/>
                  </a:ext>
                </a:extLst>
              </a:tr>
              <a:tr h="392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449052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KADOSHI COMERCIO E REPRESENTACOES LTDA ( 2 CADEIRAS DE ESCRITÓRIO)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1.179,02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1.179,02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042946"/>
                  </a:ext>
                </a:extLst>
              </a:tr>
              <a:tr h="407624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39.987,02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39.987,02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318165"/>
                  </a:ext>
                </a:extLst>
              </a:tr>
              <a:tr h="21280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972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CFF5F-6DFB-0D49-B8B1-661F7E788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963" y="725632"/>
            <a:ext cx="10826701" cy="1147936"/>
          </a:xfrm>
        </p:spPr>
        <p:txBody>
          <a:bodyPr rtlCol="0">
            <a:noAutofit/>
          </a:bodyPr>
          <a:lstStyle/>
          <a:p>
            <a:pPr algn="ctr" rtl="0"/>
            <a:r>
              <a:rPr lang="pt-BR" sz="47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7CD59D5C-769B-454A-A6E2-A988BC5DEF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7F593D-2B92-5A40-84BC-3F3D67FA0C0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1D416-C020-1946-91EA-2A8F166E018F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4589890A-1E3C-FD07-536A-1AEEEE5C35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9" name="Espaço Reservado para Tabela 8">
            <a:extLst>
              <a:ext uri="{FF2B5EF4-FFF2-40B4-BE49-F238E27FC236}">
                <a16:creationId xmlns:a16="http://schemas.microsoft.com/office/drawing/2014/main" id="{EA711DD5-097B-06D9-56C1-CF6535ED7864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2039042575"/>
              </p:ext>
            </p:extLst>
          </p:nvPr>
        </p:nvGraphicFramePr>
        <p:xfrm>
          <a:off x="1214651" y="1903876"/>
          <a:ext cx="10112991" cy="3293441"/>
        </p:xfrm>
        <a:graphic>
          <a:graphicData uri="http://schemas.openxmlformats.org/drawingml/2006/table">
            <a:tbl>
              <a:tblPr/>
              <a:tblGrid>
                <a:gridCol w="1027743">
                  <a:extLst>
                    <a:ext uri="{9D8B030D-6E8A-4147-A177-3AD203B41FA5}">
                      <a16:colId xmlns:a16="http://schemas.microsoft.com/office/drawing/2014/main" val="881824532"/>
                    </a:ext>
                  </a:extLst>
                </a:gridCol>
                <a:gridCol w="2506888">
                  <a:extLst>
                    <a:ext uri="{9D8B030D-6E8A-4147-A177-3AD203B41FA5}">
                      <a16:colId xmlns:a16="http://schemas.microsoft.com/office/drawing/2014/main" val="2932243361"/>
                    </a:ext>
                  </a:extLst>
                </a:gridCol>
                <a:gridCol w="1931436">
                  <a:extLst>
                    <a:ext uri="{9D8B030D-6E8A-4147-A177-3AD203B41FA5}">
                      <a16:colId xmlns:a16="http://schemas.microsoft.com/office/drawing/2014/main" val="2631351920"/>
                    </a:ext>
                  </a:extLst>
                </a:gridCol>
                <a:gridCol w="1343609">
                  <a:extLst>
                    <a:ext uri="{9D8B030D-6E8A-4147-A177-3AD203B41FA5}">
                      <a16:colId xmlns:a16="http://schemas.microsoft.com/office/drawing/2014/main" val="4162194733"/>
                    </a:ext>
                  </a:extLst>
                </a:gridCol>
                <a:gridCol w="1007706">
                  <a:extLst>
                    <a:ext uri="{9D8B030D-6E8A-4147-A177-3AD203B41FA5}">
                      <a16:colId xmlns:a16="http://schemas.microsoft.com/office/drawing/2014/main" val="1112896386"/>
                    </a:ext>
                  </a:extLst>
                </a:gridCol>
                <a:gridCol w="2295609">
                  <a:extLst>
                    <a:ext uri="{9D8B030D-6E8A-4147-A177-3AD203B41FA5}">
                      <a16:colId xmlns:a16="http://schemas.microsoft.com/office/drawing/2014/main" val="3713767967"/>
                    </a:ext>
                  </a:extLst>
                </a:gridCol>
              </a:tblGrid>
              <a:tr h="58247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2994 – ASSISTÊNCIA AOS ESTUDANTES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638555"/>
                  </a:ext>
                </a:extLst>
              </a:tr>
              <a:tr h="445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DESCRIÇÃO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181043"/>
                  </a:ext>
                </a:extLst>
              </a:tr>
              <a:tr h="2912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BOLSAS DE ESTUDO NO PAÍS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275.060,82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275.060,82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57261"/>
                  </a:ext>
                </a:extLst>
              </a:tr>
              <a:tr h="2912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LOCAÇÃO DE TRANSPORTE ESCOLAR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85.629,00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85.629,00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545184"/>
                  </a:ext>
                </a:extLst>
              </a:tr>
              <a:tr h="2912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FORNECIMENTO DE ALIM. - ALMOÇOS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79.966,40 </a:t>
                      </a:r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Liberation Sans"/>
                        </a:rPr>
                        <a:t>+ R$ 129.320,47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79.966,40 + </a:t>
                      </a:r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Liberation Sans"/>
                        </a:rPr>
                        <a:t>R$ 129.320,47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213502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GÊNEROS DE ALIMENTAÇÃO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202.598,67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71.517,80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131.080,87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129863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AQUISIÇÃO DE FARDAMENTO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30.000,00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30.000,00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86903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802.575,36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71.517,80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731.057,56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05431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Liberation Sans"/>
                        </a:rPr>
                        <a:t>OBS: O valor de R$ 129.320,47 é RAP, ou seja orçamento de 2024 que foi executado em 2025.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829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563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6C4E6-535F-DDB7-C1AC-7FE381DC8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903B5-878C-4676-4108-A43E7A0C5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964" y="373224"/>
            <a:ext cx="10617706" cy="821094"/>
          </a:xfrm>
        </p:spPr>
        <p:txBody>
          <a:bodyPr rtlCol="0">
            <a:noAutofit/>
          </a:bodyPr>
          <a:lstStyle/>
          <a:p>
            <a:pPr algn="ctr" rtl="0"/>
            <a:r>
              <a:rPr lang="pt-BR" sz="40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64DD2836-06E5-FB89-E7EA-02C253E318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3FEEC0-638F-26B7-C4E6-50548DC89EA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F0D7D2-845D-FD08-743A-D42C403387F1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06BE92DC-6E6F-2A61-DF5F-86B907C9FA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9" name="Espaço Reservado para Tabela 8">
            <a:extLst>
              <a:ext uri="{FF2B5EF4-FFF2-40B4-BE49-F238E27FC236}">
                <a16:creationId xmlns:a16="http://schemas.microsoft.com/office/drawing/2014/main" id="{9B2D8F5C-3453-D54E-C9D4-6E5DA776BA3B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4076711306"/>
              </p:ext>
            </p:extLst>
          </p:nvPr>
        </p:nvGraphicFramePr>
        <p:xfrm>
          <a:off x="1214651" y="1194318"/>
          <a:ext cx="10112991" cy="5385547"/>
        </p:xfrm>
        <a:graphic>
          <a:graphicData uri="http://schemas.openxmlformats.org/drawingml/2006/table">
            <a:tbl>
              <a:tblPr/>
              <a:tblGrid>
                <a:gridCol w="1027743">
                  <a:extLst>
                    <a:ext uri="{9D8B030D-6E8A-4147-A177-3AD203B41FA5}">
                      <a16:colId xmlns:a16="http://schemas.microsoft.com/office/drawing/2014/main" val="881824532"/>
                    </a:ext>
                  </a:extLst>
                </a:gridCol>
                <a:gridCol w="3549139">
                  <a:extLst>
                    <a:ext uri="{9D8B030D-6E8A-4147-A177-3AD203B41FA5}">
                      <a16:colId xmlns:a16="http://schemas.microsoft.com/office/drawing/2014/main" val="2932243361"/>
                    </a:ext>
                  </a:extLst>
                </a:gridCol>
                <a:gridCol w="1493652">
                  <a:extLst>
                    <a:ext uri="{9D8B030D-6E8A-4147-A177-3AD203B41FA5}">
                      <a16:colId xmlns:a16="http://schemas.microsoft.com/office/drawing/2014/main" val="2631351920"/>
                    </a:ext>
                  </a:extLst>
                </a:gridCol>
                <a:gridCol w="1370325">
                  <a:extLst>
                    <a:ext uri="{9D8B030D-6E8A-4147-A177-3AD203B41FA5}">
                      <a16:colId xmlns:a16="http://schemas.microsoft.com/office/drawing/2014/main" val="4162194733"/>
                    </a:ext>
                  </a:extLst>
                </a:gridCol>
                <a:gridCol w="1151072">
                  <a:extLst>
                    <a:ext uri="{9D8B030D-6E8A-4147-A177-3AD203B41FA5}">
                      <a16:colId xmlns:a16="http://schemas.microsoft.com/office/drawing/2014/main" val="1112896386"/>
                    </a:ext>
                  </a:extLst>
                </a:gridCol>
                <a:gridCol w="1521060">
                  <a:extLst>
                    <a:ext uri="{9D8B030D-6E8A-4147-A177-3AD203B41FA5}">
                      <a16:colId xmlns:a16="http://schemas.microsoft.com/office/drawing/2014/main" val="3713767967"/>
                    </a:ext>
                  </a:extLst>
                </a:gridCol>
              </a:tblGrid>
              <a:tr h="55996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2994 – ASSISTÊNCIA AOS ESTUDANTES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638555"/>
                  </a:ext>
                </a:extLst>
              </a:tr>
              <a:tr h="4282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DESCRIÇÃO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181043"/>
                  </a:ext>
                </a:extLst>
              </a:tr>
              <a:tr h="2799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MORADIA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6.400,00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6.400,00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57261"/>
                  </a:ext>
                </a:extLst>
              </a:tr>
              <a:tr h="2799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TRANSPORTE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25.852,50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25.852,50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545184"/>
                  </a:ext>
                </a:extLst>
              </a:tr>
              <a:tr h="2799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TRANSPORTE TÉCNICO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1.362,90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1.362,90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213502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EMERGÊNCIAL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13.966,10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13.966,10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129863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EMERGÊNCIAL TÉCNICO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200,00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200,00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024872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ACADÊMICO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8.177,72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8.177,72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260653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ACADÊMICO TÉCNICO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1.000,00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1.000,00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769291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PERMANÊNCIA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152.500,00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152.500,00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815664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PERMANÊNCIA TECNICO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33.200,00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33.200,00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554003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FORMAÇÃO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16.755,90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16.755,90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50689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FORMAÇÃO TÉCNICO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2.393,70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2.393,70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799854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VISITA TÉCNICA SUPERIOR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9.218,88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9.218,88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351581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AUXÍLIO VISITA TÉCNICA TÉCNICO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4.033,12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4.033,12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173531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275.060,82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275.060,82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05431"/>
                  </a:ext>
                </a:extLst>
              </a:tr>
              <a:tr h="296452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829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521AC-2BCA-72B5-6564-4B3A44E1B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72003-8ED0-718B-24C4-3782837AE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963" y="725632"/>
            <a:ext cx="10826701" cy="1147936"/>
          </a:xfrm>
        </p:spPr>
        <p:txBody>
          <a:bodyPr rtlCol="0">
            <a:noAutofit/>
          </a:bodyPr>
          <a:lstStyle/>
          <a:p>
            <a:pPr algn="ctr" rtl="0"/>
            <a:r>
              <a:rPr lang="pt-BR" sz="47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ABEF0A50-B8EE-52F5-5DCC-F3EF495270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1837DB-DF33-FCC8-9BDA-AFD724B0C9A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47B14A-8322-DF7B-F055-7A2E11A0AF0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D3F9E1FF-894B-03E2-DD3B-7588B55AB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9" name="Espaço Reservado para Tabela 8">
            <a:extLst>
              <a:ext uri="{FF2B5EF4-FFF2-40B4-BE49-F238E27FC236}">
                <a16:creationId xmlns:a16="http://schemas.microsoft.com/office/drawing/2014/main" id="{500167E0-8506-2573-9EC7-C3889534CA33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2093083035"/>
              </p:ext>
            </p:extLst>
          </p:nvPr>
        </p:nvGraphicFramePr>
        <p:xfrm>
          <a:off x="1214651" y="1903876"/>
          <a:ext cx="10112991" cy="2244242"/>
        </p:xfrm>
        <a:graphic>
          <a:graphicData uri="http://schemas.openxmlformats.org/drawingml/2006/table">
            <a:tbl>
              <a:tblPr/>
              <a:tblGrid>
                <a:gridCol w="1027743">
                  <a:extLst>
                    <a:ext uri="{9D8B030D-6E8A-4147-A177-3AD203B41FA5}">
                      <a16:colId xmlns:a16="http://schemas.microsoft.com/office/drawing/2014/main" val="881824532"/>
                    </a:ext>
                  </a:extLst>
                </a:gridCol>
                <a:gridCol w="3549139">
                  <a:extLst>
                    <a:ext uri="{9D8B030D-6E8A-4147-A177-3AD203B41FA5}">
                      <a16:colId xmlns:a16="http://schemas.microsoft.com/office/drawing/2014/main" val="2932243361"/>
                    </a:ext>
                  </a:extLst>
                </a:gridCol>
                <a:gridCol w="1493652">
                  <a:extLst>
                    <a:ext uri="{9D8B030D-6E8A-4147-A177-3AD203B41FA5}">
                      <a16:colId xmlns:a16="http://schemas.microsoft.com/office/drawing/2014/main" val="2631351920"/>
                    </a:ext>
                  </a:extLst>
                </a:gridCol>
                <a:gridCol w="1370325">
                  <a:extLst>
                    <a:ext uri="{9D8B030D-6E8A-4147-A177-3AD203B41FA5}">
                      <a16:colId xmlns:a16="http://schemas.microsoft.com/office/drawing/2014/main" val="4162194733"/>
                    </a:ext>
                  </a:extLst>
                </a:gridCol>
                <a:gridCol w="1151072">
                  <a:extLst>
                    <a:ext uri="{9D8B030D-6E8A-4147-A177-3AD203B41FA5}">
                      <a16:colId xmlns:a16="http://schemas.microsoft.com/office/drawing/2014/main" val="1112896386"/>
                    </a:ext>
                  </a:extLst>
                </a:gridCol>
                <a:gridCol w="1521060">
                  <a:extLst>
                    <a:ext uri="{9D8B030D-6E8A-4147-A177-3AD203B41FA5}">
                      <a16:colId xmlns:a16="http://schemas.microsoft.com/office/drawing/2014/main" val="3713767967"/>
                    </a:ext>
                  </a:extLst>
                </a:gridCol>
              </a:tblGrid>
              <a:tr h="58247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21B3 – </a:t>
                      </a:r>
                      <a:r>
                        <a:rPr lang="pt-BR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FOMENTO AS ACOES DE ENSINO, PESQUISA DA REDE IFCE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638555"/>
                  </a:ext>
                </a:extLst>
              </a:tr>
              <a:tr h="445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DESCRIÇÃO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181043"/>
                  </a:ext>
                </a:extLst>
              </a:tr>
              <a:tr h="29123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BOLSA NEABI,NAPNE e EGRESSO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8.400,00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8.400,00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213502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BOLSA MONITORIA REMUNERADA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8.400,00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8.400,00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129863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16.800,00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16.800,00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05431"/>
                  </a:ext>
                </a:extLst>
              </a:tr>
              <a:tr h="308369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829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112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CFF5F-6DFB-0D49-B8B1-661F7E788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2" y="417049"/>
            <a:ext cx="10826701" cy="1453662"/>
          </a:xfrm>
        </p:spPr>
        <p:txBody>
          <a:bodyPr rtlCol="0">
            <a:noAutofit/>
          </a:bodyPr>
          <a:lstStyle/>
          <a:p>
            <a:pPr algn="ctr" rtl="0"/>
            <a:r>
              <a:rPr lang="pt-BR" sz="47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7CD59D5C-769B-454A-A6E2-A988BC5DEF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7F593D-2B92-5A40-84BC-3F3D67FA0C0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233170" y="6332218"/>
            <a:ext cx="2271094" cy="247652"/>
          </a:xfrm>
        </p:spPr>
        <p:txBody>
          <a:bodyPr rtlCol="0"/>
          <a:lstStyle/>
          <a:p>
            <a:pPr rtl="0"/>
            <a:r>
              <a:rPr lang="pt-BR" dirty="0"/>
              <a:t>Análise Orçamentária e Financeira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1D416-C020-1946-91EA-2A8F166E018F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355910" y="6332219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3715A45C-0C9C-131A-40D2-AA5ED48C27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165F76EB-3672-5362-3303-A3BF191DB329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2272405187"/>
              </p:ext>
            </p:extLst>
          </p:nvPr>
        </p:nvGraphicFramePr>
        <p:xfrm>
          <a:off x="1343891" y="2092036"/>
          <a:ext cx="9703555" cy="1925782"/>
        </p:xfrm>
        <a:graphic>
          <a:graphicData uri="http://schemas.openxmlformats.org/drawingml/2006/table">
            <a:tbl>
              <a:tblPr/>
              <a:tblGrid>
                <a:gridCol w="913133">
                  <a:extLst>
                    <a:ext uri="{9D8B030D-6E8A-4147-A177-3AD203B41FA5}">
                      <a16:colId xmlns:a16="http://schemas.microsoft.com/office/drawing/2014/main" val="4036715227"/>
                    </a:ext>
                  </a:extLst>
                </a:gridCol>
                <a:gridCol w="3153351">
                  <a:extLst>
                    <a:ext uri="{9D8B030D-6E8A-4147-A177-3AD203B41FA5}">
                      <a16:colId xmlns:a16="http://schemas.microsoft.com/office/drawing/2014/main" val="1780740697"/>
                    </a:ext>
                  </a:extLst>
                </a:gridCol>
                <a:gridCol w="1716689">
                  <a:extLst>
                    <a:ext uri="{9D8B030D-6E8A-4147-A177-3AD203B41FA5}">
                      <a16:colId xmlns:a16="http://schemas.microsoft.com/office/drawing/2014/main" val="1755974147"/>
                    </a:ext>
                  </a:extLst>
                </a:gridCol>
                <a:gridCol w="1217510">
                  <a:extLst>
                    <a:ext uri="{9D8B030D-6E8A-4147-A177-3AD203B41FA5}">
                      <a16:colId xmlns:a16="http://schemas.microsoft.com/office/drawing/2014/main" val="3768787046"/>
                    </a:ext>
                  </a:extLst>
                </a:gridCol>
                <a:gridCol w="1351436">
                  <a:extLst>
                    <a:ext uri="{9D8B030D-6E8A-4147-A177-3AD203B41FA5}">
                      <a16:colId xmlns:a16="http://schemas.microsoft.com/office/drawing/2014/main" val="1219952887"/>
                    </a:ext>
                  </a:extLst>
                </a:gridCol>
                <a:gridCol w="1351436">
                  <a:extLst>
                    <a:ext uri="{9D8B030D-6E8A-4147-A177-3AD203B41FA5}">
                      <a16:colId xmlns:a16="http://schemas.microsoft.com/office/drawing/2014/main" val="2969673571"/>
                    </a:ext>
                  </a:extLst>
                </a:gridCol>
              </a:tblGrid>
              <a:tr h="52918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PNAE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730746"/>
                  </a:ext>
                </a:extLst>
              </a:tr>
              <a:tr h="4749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 OBJETO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093210"/>
                  </a:ext>
                </a:extLst>
              </a:tr>
              <a:tr h="4070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COOP- GÊNEROS DE ALIMENTAÇÃO (PNAE)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52.055,84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52.055,84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507218"/>
                  </a:ext>
                </a:extLst>
              </a:tr>
              <a:tr h="514618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750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168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A8C6E-3833-A38E-34DB-5CAC56E5B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E04D18-1F7E-A396-8115-670C90727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2" y="417049"/>
            <a:ext cx="10826701" cy="1453662"/>
          </a:xfrm>
        </p:spPr>
        <p:txBody>
          <a:bodyPr rtlCol="0">
            <a:noAutofit/>
          </a:bodyPr>
          <a:lstStyle/>
          <a:p>
            <a:pPr algn="ctr" rtl="0"/>
            <a:r>
              <a:rPr lang="pt-BR" sz="47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A8EA0BE4-7F1D-7181-DEC3-FF5D7E9AD99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465022-C0D9-CCA0-6346-4E813114F7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233170" y="6332218"/>
            <a:ext cx="2271094" cy="247652"/>
          </a:xfrm>
        </p:spPr>
        <p:txBody>
          <a:bodyPr rtlCol="0"/>
          <a:lstStyle/>
          <a:p>
            <a:pPr rtl="0"/>
            <a:r>
              <a:rPr lang="pt-BR" dirty="0"/>
              <a:t>Análise Orçamentária e Financeira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67B960-24FC-FD33-4AAD-00D0BF3A346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355910" y="6332219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C2942623-9C60-26CA-1432-CDE7F3BC4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54258CCD-9E93-3E98-CFA3-37C053089A24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574902684"/>
              </p:ext>
            </p:extLst>
          </p:nvPr>
        </p:nvGraphicFramePr>
        <p:xfrm>
          <a:off x="1343891" y="2092036"/>
          <a:ext cx="9703555" cy="1925782"/>
        </p:xfrm>
        <a:graphic>
          <a:graphicData uri="http://schemas.openxmlformats.org/drawingml/2006/table">
            <a:tbl>
              <a:tblPr/>
              <a:tblGrid>
                <a:gridCol w="913133">
                  <a:extLst>
                    <a:ext uri="{9D8B030D-6E8A-4147-A177-3AD203B41FA5}">
                      <a16:colId xmlns:a16="http://schemas.microsoft.com/office/drawing/2014/main" val="4036715227"/>
                    </a:ext>
                  </a:extLst>
                </a:gridCol>
                <a:gridCol w="3153351">
                  <a:extLst>
                    <a:ext uri="{9D8B030D-6E8A-4147-A177-3AD203B41FA5}">
                      <a16:colId xmlns:a16="http://schemas.microsoft.com/office/drawing/2014/main" val="1780740697"/>
                    </a:ext>
                  </a:extLst>
                </a:gridCol>
                <a:gridCol w="1716689">
                  <a:extLst>
                    <a:ext uri="{9D8B030D-6E8A-4147-A177-3AD203B41FA5}">
                      <a16:colId xmlns:a16="http://schemas.microsoft.com/office/drawing/2014/main" val="1755974147"/>
                    </a:ext>
                  </a:extLst>
                </a:gridCol>
                <a:gridCol w="1217510">
                  <a:extLst>
                    <a:ext uri="{9D8B030D-6E8A-4147-A177-3AD203B41FA5}">
                      <a16:colId xmlns:a16="http://schemas.microsoft.com/office/drawing/2014/main" val="3768787046"/>
                    </a:ext>
                  </a:extLst>
                </a:gridCol>
                <a:gridCol w="1351436">
                  <a:extLst>
                    <a:ext uri="{9D8B030D-6E8A-4147-A177-3AD203B41FA5}">
                      <a16:colId xmlns:a16="http://schemas.microsoft.com/office/drawing/2014/main" val="1219952887"/>
                    </a:ext>
                  </a:extLst>
                </a:gridCol>
                <a:gridCol w="1351436">
                  <a:extLst>
                    <a:ext uri="{9D8B030D-6E8A-4147-A177-3AD203B41FA5}">
                      <a16:colId xmlns:a16="http://schemas.microsoft.com/office/drawing/2014/main" val="2969673571"/>
                    </a:ext>
                  </a:extLst>
                </a:gridCol>
              </a:tblGrid>
              <a:tr h="52918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4572 CAPACITAÇÃO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730746"/>
                  </a:ext>
                </a:extLst>
              </a:tr>
              <a:tr h="4749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 OBJETO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093210"/>
                  </a:ext>
                </a:extLst>
              </a:tr>
              <a:tr h="4070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DIÁRIAS CAPACITAÇÃO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5.119,04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</a:t>
                      </a:r>
                      <a:r>
                        <a:rPr lang="pt-B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5.119,04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          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507218"/>
                  </a:ext>
                </a:extLst>
              </a:tr>
              <a:tr h="514618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750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519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CFF5F-6DFB-0D49-B8B1-661F7E788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0" y="695325"/>
            <a:ext cx="10740573" cy="695325"/>
          </a:xfrm>
        </p:spPr>
        <p:txBody>
          <a:bodyPr rtlCol="0">
            <a:noAutofit/>
          </a:bodyPr>
          <a:lstStyle/>
          <a:p>
            <a:pPr rtl="0"/>
            <a:r>
              <a:rPr lang="pt-BR" sz="4700" b="1" dirty="0"/>
              <a:t>Comparativo de Provisões 2016 - 2025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7CD59D5C-769B-454A-A6E2-A988BC5DEF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7F593D-2B92-5A40-84BC-3F3D67FA0C0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1D416-C020-1946-91EA-2A8F166E018F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graphicFrame>
        <p:nvGraphicFramePr>
          <p:cNvPr id="9" name="Espaço Reservado para Tabela 8">
            <a:extLst>
              <a:ext uri="{FF2B5EF4-FFF2-40B4-BE49-F238E27FC236}">
                <a16:creationId xmlns:a16="http://schemas.microsoft.com/office/drawing/2014/main" id="{AF47DDD0-43B0-B2A1-1AE0-B4571D1DDC08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973240884"/>
              </p:ext>
            </p:extLst>
          </p:nvPr>
        </p:nvGraphicFramePr>
        <p:xfrm>
          <a:off x="306088" y="1520404"/>
          <a:ext cx="11226549" cy="4756705"/>
        </p:xfrm>
        <a:graphic>
          <a:graphicData uri="http://schemas.openxmlformats.org/drawingml/2006/table">
            <a:tbl>
              <a:tblPr/>
              <a:tblGrid>
                <a:gridCol w="1080635">
                  <a:extLst>
                    <a:ext uri="{9D8B030D-6E8A-4147-A177-3AD203B41FA5}">
                      <a16:colId xmlns:a16="http://schemas.microsoft.com/office/drawing/2014/main" val="1190290884"/>
                    </a:ext>
                  </a:extLst>
                </a:gridCol>
                <a:gridCol w="949531">
                  <a:extLst>
                    <a:ext uri="{9D8B030D-6E8A-4147-A177-3AD203B41FA5}">
                      <a16:colId xmlns:a16="http://schemas.microsoft.com/office/drawing/2014/main" val="844493034"/>
                    </a:ext>
                  </a:extLst>
                </a:gridCol>
                <a:gridCol w="949531">
                  <a:extLst>
                    <a:ext uri="{9D8B030D-6E8A-4147-A177-3AD203B41FA5}">
                      <a16:colId xmlns:a16="http://schemas.microsoft.com/office/drawing/2014/main" val="1784404205"/>
                    </a:ext>
                  </a:extLst>
                </a:gridCol>
                <a:gridCol w="1080942">
                  <a:extLst>
                    <a:ext uri="{9D8B030D-6E8A-4147-A177-3AD203B41FA5}">
                      <a16:colId xmlns:a16="http://schemas.microsoft.com/office/drawing/2014/main" val="634705176"/>
                    </a:ext>
                  </a:extLst>
                </a:gridCol>
                <a:gridCol w="1054359">
                  <a:extLst>
                    <a:ext uri="{9D8B030D-6E8A-4147-A177-3AD203B41FA5}">
                      <a16:colId xmlns:a16="http://schemas.microsoft.com/office/drawing/2014/main" val="3268977068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764378436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val="3894851951"/>
                    </a:ext>
                  </a:extLst>
                </a:gridCol>
                <a:gridCol w="1026367">
                  <a:extLst>
                    <a:ext uri="{9D8B030D-6E8A-4147-A177-3AD203B41FA5}">
                      <a16:colId xmlns:a16="http://schemas.microsoft.com/office/drawing/2014/main" val="1071470330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282118197"/>
                    </a:ext>
                  </a:extLst>
                </a:gridCol>
                <a:gridCol w="1017037">
                  <a:extLst>
                    <a:ext uri="{9D8B030D-6E8A-4147-A177-3AD203B41FA5}">
                      <a16:colId xmlns:a16="http://schemas.microsoft.com/office/drawing/2014/main" val="1217991317"/>
                    </a:ext>
                  </a:extLst>
                </a:gridCol>
                <a:gridCol w="998376">
                  <a:extLst>
                    <a:ext uri="{9D8B030D-6E8A-4147-A177-3AD203B41FA5}">
                      <a16:colId xmlns:a16="http://schemas.microsoft.com/office/drawing/2014/main" val="81557723"/>
                    </a:ext>
                  </a:extLst>
                </a:gridCol>
              </a:tblGrid>
              <a:tr h="3002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045880"/>
                  </a:ext>
                </a:extLst>
              </a:tr>
              <a:tr h="2823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712582"/>
                  </a:ext>
                </a:extLst>
              </a:tr>
              <a:tr h="5340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20RL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1000" dirty="0">
                          <a:solidFill>
                            <a:schemeClr val="bg1"/>
                          </a:solidFill>
                        </a:rPr>
                        <a:t>1.438.299,32</a:t>
                      </a:r>
                      <a:endParaRPr lang="pt-BR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1000" b="0" dirty="0">
                          <a:solidFill>
                            <a:schemeClr val="bg1"/>
                          </a:solidFill>
                        </a:rPr>
                        <a:t>1.544.336,18</a:t>
                      </a:r>
                      <a:endParaRPr lang="pt-BR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</a:t>
                      </a:r>
                      <a:r>
                        <a:rPr lang="pt-BR" sz="1000" b="0" dirty="0">
                          <a:solidFill>
                            <a:sysClr val="windowText" lastClr="000000"/>
                          </a:solidFill>
                        </a:rPr>
                        <a:t>1.452.396,00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1.371.569,84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1.238.666,00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1.506.301,12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1.675.335,00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1.421.437,17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1.413.700,93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1.388.683,95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12072"/>
                  </a:ext>
                </a:extLst>
              </a:tr>
              <a:tr h="5340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R$   </a:t>
                      </a:r>
                      <a:r>
                        <a:rPr lang="pt-BR" sz="1000" dirty="0">
                          <a:solidFill>
                            <a:schemeClr val="bg1"/>
                          </a:solidFill>
                        </a:rPr>
                        <a:t>673.254,89</a:t>
                      </a:r>
                      <a:endParaRPr lang="pt-BR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</a:t>
                      </a:r>
                      <a:r>
                        <a:rPr lang="pt-BR" sz="1000" b="0" dirty="0">
                          <a:solidFill>
                            <a:schemeClr val="bg1"/>
                          </a:solidFill>
                        </a:rPr>
                        <a:t>499.303,58.</a:t>
                      </a:r>
                      <a:endParaRPr lang="pt-BR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430.744,00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471.088,16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169.598,01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 505.730,21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 541.162,00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 527.657,16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 358.662,79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 282.832,16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603332"/>
                  </a:ext>
                </a:extLst>
              </a:tr>
              <a:tr h="5340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    </a:t>
                      </a:r>
                      <a:r>
                        <a:rPr lang="pt-BR" sz="1000" b="0" dirty="0">
                          <a:solidFill>
                            <a:srgbClr val="000000"/>
                          </a:solidFill>
                          <a:latin typeface="Liberation Sans"/>
                        </a:rPr>
                        <a:t>5.119,04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9.600,00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24.491,18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  19.080,78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     4.052,58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 36.789,00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 52.364,00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41.486,95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 41.277,00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803464"/>
                  </a:ext>
                </a:extLst>
              </a:tr>
              <a:tr h="4905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FF53 (PNAE)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  </a:t>
                      </a:r>
                      <a:r>
                        <a:rPr lang="pt-BR" sz="1000" b="0" dirty="0">
                          <a:solidFill>
                            <a:srgbClr val="000000"/>
                          </a:solidFill>
                          <a:latin typeface="Liberation Sans"/>
                        </a:rPr>
                        <a:t>52.055,84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50.114,18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 35.062,00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 28.535,00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  60.524,56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11.231,12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 14.687,98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9.362,00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 5.209,00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257807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  </a:t>
                      </a:r>
                      <a:r>
                        <a:rPr lang="pt-BR" sz="1000" dirty="0">
                          <a:solidFill>
                            <a:schemeClr val="bg1"/>
                          </a:solidFill>
                        </a:rPr>
                        <a:t>81.927,90</a:t>
                      </a:r>
                    </a:p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 202.182,98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                                             130.589,00   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  21.070,35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   99.998,63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 202.210,04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 156.869,00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154.709,61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294.669,23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847622"/>
                  </a:ext>
                </a:extLst>
              </a:tr>
              <a:tr h="4503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EMENDAS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</a:t>
                      </a:r>
                      <a:r>
                        <a:rPr lang="pt-BR" sz="1000" b="0" dirty="0">
                          <a:solidFill>
                            <a:srgbClr val="000000"/>
                          </a:solidFill>
                          <a:latin typeface="Liberation Sans"/>
                        </a:rPr>
                        <a:t>100.334,12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                                            250.000,00  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100.000,00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     -  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              -  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03127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DIVERSOS (PROEN, etc.)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</a:t>
                      </a:r>
                      <a:r>
                        <a:rPr lang="pt-BR" sz="1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16.800,00</a:t>
                      </a:r>
                      <a:r>
                        <a:rPr lang="pt-BR" sz="10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R$ 26.380,00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              40.200,00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57.637,40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    17.992,00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 32.450,00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     21.416,48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   7.449,24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R$          31.822,00 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R$         28.556,18 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33810"/>
                  </a:ext>
                </a:extLst>
              </a:tr>
              <a:tr h="635081">
                <a:tc>
                  <a:txBody>
                    <a:bodyPr/>
                    <a:lstStyle/>
                    <a:p>
                      <a:pPr algn="ctr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R$ 2.367.791,11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R$ 2.322.316,92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2.</a:t>
                      </a:r>
                      <a:r>
                        <a:rPr lang="pt-BR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348.591,00</a:t>
                      </a: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1.953.321,58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 1.626.931,70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      2.159.763,66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 2.491.600,50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2.165.776,57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 2.009.744,28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R$   2.041.227,52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897729"/>
                  </a:ext>
                </a:extLst>
              </a:tr>
            </a:tbl>
          </a:graphicData>
        </a:graphic>
      </p:graphicFrame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7B610B35-074D-AE56-4BBF-4BDD223D93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31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5AC55-F921-CB77-D791-90E7B4AC8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55859-D0DF-3EE6-AF67-2E2E83A8D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8797815" cy="61086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Provisão Orçamentária inicial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AFAA69-3C4C-12FC-6EDC-13B412044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2469177"/>
            <a:ext cx="6427626" cy="404216"/>
          </a:xfrm>
        </p:spPr>
        <p:txBody>
          <a:bodyPr rtlCol="0">
            <a:normAutofit/>
          </a:bodyPr>
          <a:lstStyle/>
          <a:p>
            <a:r>
              <a:rPr lang="pt-BR" dirty="0"/>
              <a:t>20RL – Funcionamento ( CUSTEIO ) </a:t>
            </a:r>
            <a:r>
              <a:rPr lang="pt-BR" sz="2400" dirty="0">
                <a:solidFill>
                  <a:schemeClr val="bg1"/>
                </a:solidFill>
              </a:rPr>
              <a:t>R$ 1.721.155,00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C1CEF341-F667-8DA5-FC88-E86C229C5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7844" y="2542838"/>
            <a:ext cx="4565920" cy="886162"/>
          </a:xfrm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5CA70D3-208B-709C-376B-D5C97E9B582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74264" y="3587241"/>
            <a:ext cx="5883736" cy="681546"/>
          </a:xfrm>
        </p:spPr>
        <p:txBody>
          <a:bodyPr rtlCol="0">
            <a:normAutofit/>
          </a:bodyPr>
          <a:lstStyle/>
          <a:p>
            <a:r>
              <a:rPr lang="pt-BR" dirty="0"/>
              <a:t>2994 – Assistência aos Estudantes </a:t>
            </a:r>
            <a:r>
              <a:rPr lang="pt-BR" sz="2400" dirty="0">
                <a:solidFill>
                  <a:schemeClr val="bg1"/>
                </a:solidFill>
              </a:rPr>
              <a:t>R$ 468.180,00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EECA5DC-5627-7D16-AF8D-2E9D42673F6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76770" y="2459701"/>
            <a:ext cx="4756241" cy="2001454"/>
          </a:xfrm>
        </p:spPr>
        <p:txBody>
          <a:bodyPr rtlCol="0">
            <a:normAutofit/>
          </a:bodyPr>
          <a:lstStyle/>
          <a:p>
            <a:pPr algn="just" rtl="0"/>
            <a:endParaRPr lang="pt-BR" dirty="0"/>
          </a:p>
          <a:p>
            <a:pPr marL="0" indent="0" rtl="0">
              <a:buNone/>
            </a:pPr>
            <a:endParaRPr lang="pt-BR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187E0E81-7F24-4918-5796-25D1EE1927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389E08B-065A-2C79-4CF8-523D73158A6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D1F9D72-92A4-B276-B400-C0C5CABB3C66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B46B0E04-9848-2B70-920B-2C20AAAB8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971155BA-0068-463C-0F89-C5E1D9D44A99}"/>
              </a:ext>
            </a:extLst>
          </p:cNvPr>
          <p:cNvSpPr txBox="1">
            <a:spLocks/>
          </p:cNvSpPr>
          <p:nvPr/>
        </p:nvSpPr>
        <p:spPr>
          <a:xfrm>
            <a:off x="954738" y="2839556"/>
            <a:ext cx="8702446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C019BF48-9C3C-A4F2-0AD8-239FC7D172D4}"/>
              </a:ext>
            </a:extLst>
          </p:cNvPr>
          <p:cNvSpPr txBox="1">
            <a:spLocks/>
          </p:cNvSpPr>
          <p:nvPr/>
        </p:nvSpPr>
        <p:spPr>
          <a:xfrm>
            <a:off x="954739" y="4274032"/>
            <a:ext cx="4756241" cy="4042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b="1" dirty="0"/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774986FF-E329-6B1F-E7ED-E613D7C49070}"/>
              </a:ext>
            </a:extLst>
          </p:cNvPr>
          <p:cNvSpPr txBox="1">
            <a:spLocks/>
          </p:cNvSpPr>
          <p:nvPr/>
        </p:nvSpPr>
        <p:spPr>
          <a:xfrm>
            <a:off x="937844" y="3191534"/>
            <a:ext cx="5012189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E59533CD-0F45-C29E-D543-6DE3B6F9A0F5}"/>
              </a:ext>
            </a:extLst>
          </p:cNvPr>
          <p:cNvSpPr txBox="1">
            <a:spLocks/>
          </p:cNvSpPr>
          <p:nvPr/>
        </p:nvSpPr>
        <p:spPr>
          <a:xfrm>
            <a:off x="6354110" y="4892825"/>
            <a:ext cx="4756241" cy="417579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8A1A226-D44B-EDE8-E00E-570F150A352C}"/>
              </a:ext>
            </a:extLst>
          </p:cNvPr>
          <p:cNvSpPr txBox="1"/>
          <p:nvPr/>
        </p:nvSpPr>
        <p:spPr>
          <a:xfrm>
            <a:off x="954738" y="4223523"/>
            <a:ext cx="857335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r>
              <a:rPr lang="pt-BR" sz="4000" dirty="0">
                <a:solidFill>
                  <a:schemeClr val="bg1"/>
                </a:solidFill>
                <a:latin typeface="+mj-lt"/>
              </a:rPr>
              <a:t>TOTAL R$ 2.189.335,00</a:t>
            </a:r>
          </a:p>
        </p:txBody>
      </p:sp>
    </p:spTree>
    <p:extLst>
      <p:ext uri="{BB962C8B-B14F-4D97-AF65-F5344CB8AC3E}">
        <p14:creationId xmlns:p14="http://schemas.microsoft.com/office/powerpoint/2010/main" val="1956304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88955-4B0F-39CD-AD07-2BF2E1F7F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BBAC4-4894-043B-6EE8-2CB817E0A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034" y="1361001"/>
            <a:ext cx="8797815" cy="497883"/>
          </a:xfrm>
        </p:spPr>
        <p:txBody>
          <a:bodyPr rtlCol="0">
            <a:normAutofit fontScale="90000"/>
          </a:bodyPr>
          <a:lstStyle/>
          <a:p>
            <a:r>
              <a:rPr lang="pt-BR" dirty="0"/>
              <a:t>Provisão Orçamentária inicial 2026 </a:t>
            </a:r>
            <a:r>
              <a:rPr lang="pt-BR" b="0" dirty="0"/>
              <a:t>LOA 2026 (Lei 15.346/2026)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837470-F9DE-7E62-6578-C6B5738AA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2469177"/>
            <a:ext cx="6427626" cy="404216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20RL – Funcionamento ( CUSTEIO ) </a:t>
            </a:r>
            <a:r>
              <a:rPr lang="pt-BR" dirty="0">
                <a:solidFill>
                  <a:schemeClr val="bg1"/>
                </a:solidFill>
              </a:rPr>
              <a:t>R$ 97.194.383,00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37A441E5-293C-2AB7-E3E6-7F7667801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7844" y="2542838"/>
            <a:ext cx="4565920" cy="886162"/>
          </a:xfrm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5A9494C-1007-279A-16F3-36C9367AB1B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74264" y="3191534"/>
            <a:ext cx="5883736" cy="107725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2994 – Assistência aos Estudantes </a:t>
            </a:r>
            <a:r>
              <a:rPr lang="pt-BR" dirty="0">
                <a:solidFill>
                  <a:schemeClr val="bg1"/>
                </a:solidFill>
              </a:rPr>
              <a:t>R$ 22.728.406,00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AF345A3-7231-8F46-3E16-D05BE06CA2D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76770" y="2459701"/>
            <a:ext cx="4756241" cy="2001454"/>
          </a:xfrm>
        </p:spPr>
        <p:txBody>
          <a:bodyPr rtlCol="0">
            <a:normAutofit/>
          </a:bodyPr>
          <a:lstStyle/>
          <a:p>
            <a:pPr algn="just" rtl="0"/>
            <a:endParaRPr lang="pt-BR" dirty="0"/>
          </a:p>
          <a:p>
            <a:pPr algn="just" rtl="0"/>
            <a:endParaRPr lang="pt-BR" dirty="0"/>
          </a:p>
          <a:p>
            <a:pPr marL="0" indent="0" rtl="0">
              <a:buNone/>
            </a:pPr>
            <a:endParaRPr lang="pt-BR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D20F6D82-8391-5029-4347-094B838D51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8ECF440-54CF-F810-1A9D-11196F547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DCF430D-C247-BE9C-167D-014FAB334CAB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3A166B50-1FA1-7EEB-518C-9E90ED79A2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BDCF94CB-BE43-2119-41D2-BD0BF8EC0663}"/>
              </a:ext>
            </a:extLst>
          </p:cNvPr>
          <p:cNvSpPr txBox="1">
            <a:spLocks/>
          </p:cNvSpPr>
          <p:nvPr/>
        </p:nvSpPr>
        <p:spPr>
          <a:xfrm>
            <a:off x="954738" y="2839556"/>
            <a:ext cx="8702446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87403DBC-A733-CC9B-B1A4-F492515DBEDC}"/>
              </a:ext>
            </a:extLst>
          </p:cNvPr>
          <p:cNvSpPr txBox="1">
            <a:spLocks/>
          </p:cNvSpPr>
          <p:nvPr/>
        </p:nvSpPr>
        <p:spPr>
          <a:xfrm>
            <a:off x="954739" y="4274032"/>
            <a:ext cx="4756241" cy="4042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b="1" dirty="0"/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F3253F61-C97E-2E34-1799-27901BD26069}"/>
              </a:ext>
            </a:extLst>
          </p:cNvPr>
          <p:cNvSpPr txBox="1">
            <a:spLocks/>
          </p:cNvSpPr>
          <p:nvPr/>
        </p:nvSpPr>
        <p:spPr>
          <a:xfrm>
            <a:off x="937844" y="3191534"/>
            <a:ext cx="5012189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80D74B31-9F66-91E3-220B-EC2E037E25A9}"/>
              </a:ext>
            </a:extLst>
          </p:cNvPr>
          <p:cNvSpPr txBox="1">
            <a:spLocks/>
          </p:cNvSpPr>
          <p:nvPr/>
        </p:nvSpPr>
        <p:spPr>
          <a:xfrm>
            <a:off x="6354110" y="4892825"/>
            <a:ext cx="4756241" cy="417579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518DF1D-6DEF-2A22-8CE2-F84608EF60A8}"/>
              </a:ext>
            </a:extLst>
          </p:cNvPr>
          <p:cNvSpPr txBox="1"/>
          <p:nvPr/>
        </p:nvSpPr>
        <p:spPr>
          <a:xfrm>
            <a:off x="954738" y="4223523"/>
            <a:ext cx="857335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endParaRPr lang="pt-BR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DC755BA8-7049-54EB-AD92-919261C277D2}"/>
              </a:ext>
            </a:extLst>
          </p:cNvPr>
          <p:cNvSpPr txBox="1"/>
          <p:nvPr/>
        </p:nvSpPr>
        <p:spPr>
          <a:xfrm>
            <a:off x="867355" y="3860670"/>
            <a:ext cx="6097554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CA6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21IV – Apoio à Alimentação do Estudante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R$ 9.740.746,00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682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84CE1-1261-BFF1-7193-7E0048258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835F4-D9D4-CC35-F95F-25BAC5E29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034" y="1361001"/>
            <a:ext cx="8797815" cy="497883"/>
          </a:xfrm>
        </p:spPr>
        <p:txBody>
          <a:bodyPr rtlCol="0">
            <a:normAutofit fontScale="90000"/>
          </a:bodyPr>
          <a:lstStyle/>
          <a:p>
            <a:r>
              <a:rPr lang="pt-BR" dirty="0"/>
              <a:t>Provisão Orçamentária inicial 2026 </a:t>
            </a:r>
            <a:r>
              <a:rPr lang="pt-BR" b="0" dirty="0"/>
              <a:t>LOA 2026 (Lei 15.346/2026)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425A24-6E92-13F2-CBAF-FE281C302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2469177"/>
            <a:ext cx="6427626" cy="404216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20RL – Funcionamento ( CUSTEIO ) </a:t>
            </a:r>
            <a:r>
              <a:rPr lang="pt-BR" dirty="0">
                <a:solidFill>
                  <a:schemeClr val="bg1"/>
                </a:solidFill>
              </a:rPr>
              <a:t>R$ ?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B40C177E-B32E-6EBB-B527-981AF4DE5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7844" y="2542838"/>
            <a:ext cx="4565920" cy="886162"/>
          </a:xfrm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7E82361-6960-68C2-B7AB-CCD5BEAF84D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74264" y="3191534"/>
            <a:ext cx="5883736" cy="107725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2994 – Assistência aos Estudantes </a:t>
            </a:r>
            <a:r>
              <a:rPr lang="pt-BR" dirty="0">
                <a:solidFill>
                  <a:schemeClr val="bg1"/>
                </a:solidFill>
              </a:rPr>
              <a:t>R$ ?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BBBF5D9-CFF5-FFEB-3D6F-9328DC33B11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76770" y="2459701"/>
            <a:ext cx="4756241" cy="2001454"/>
          </a:xfrm>
        </p:spPr>
        <p:txBody>
          <a:bodyPr rtlCol="0">
            <a:normAutofit/>
          </a:bodyPr>
          <a:lstStyle/>
          <a:p>
            <a:pPr algn="just" rtl="0"/>
            <a:endParaRPr lang="pt-BR" dirty="0"/>
          </a:p>
          <a:p>
            <a:pPr algn="just" rtl="0"/>
            <a:endParaRPr lang="pt-BR" dirty="0"/>
          </a:p>
          <a:p>
            <a:pPr marL="0" indent="0" rtl="0">
              <a:buNone/>
            </a:pPr>
            <a:endParaRPr lang="pt-BR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7BADC1A6-DCB9-37BD-8C44-35AD8BD4D1D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BAC1E5B-BFB0-AD78-8FAF-1AA7E784D37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BDF4D7-70EE-E11F-D84E-A2879ED500F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BA1BE1B9-3F3F-9863-75FE-55CB7974E7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33EFB46B-D11C-CE57-C397-EBBD4AA2B970}"/>
              </a:ext>
            </a:extLst>
          </p:cNvPr>
          <p:cNvSpPr txBox="1">
            <a:spLocks/>
          </p:cNvSpPr>
          <p:nvPr/>
        </p:nvSpPr>
        <p:spPr>
          <a:xfrm>
            <a:off x="954738" y="2839556"/>
            <a:ext cx="8702446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2C83C0CB-FECF-DBFC-A7AE-9409345EBFBA}"/>
              </a:ext>
            </a:extLst>
          </p:cNvPr>
          <p:cNvSpPr txBox="1">
            <a:spLocks/>
          </p:cNvSpPr>
          <p:nvPr/>
        </p:nvSpPr>
        <p:spPr>
          <a:xfrm>
            <a:off x="954739" y="4274032"/>
            <a:ext cx="4756241" cy="4042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b="1" dirty="0"/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A0D0304F-7B1F-54BB-650A-FB9E27C81C69}"/>
              </a:ext>
            </a:extLst>
          </p:cNvPr>
          <p:cNvSpPr txBox="1">
            <a:spLocks/>
          </p:cNvSpPr>
          <p:nvPr/>
        </p:nvSpPr>
        <p:spPr>
          <a:xfrm>
            <a:off x="937844" y="3191534"/>
            <a:ext cx="5012189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52D2B3AC-CA69-D17E-F859-7D4C9702DA20}"/>
              </a:ext>
            </a:extLst>
          </p:cNvPr>
          <p:cNvSpPr txBox="1">
            <a:spLocks/>
          </p:cNvSpPr>
          <p:nvPr/>
        </p:nvSpPr>
        <p:spPr>
          <a:xfrm>
            <a:off x="6354110" y="4892825"/>
            <a:ext cx="4756241" cy="417579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9005615-2E19-A6B9-D081-19D07B100B83}"/>
              </a:ext>
            </a:extLst>
          </p:cNvPr>
          <p:cNvSpPr txBox="1"/>
          <p:nvPr/>
        </p:nvSpPr>
        <p:spPr>
          <a:xfrm>
            <a:off x="954738" y="4223523"/>
            <a:ext cx="857335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r>
              <a:rPr lang="pt-BR" sz="4000" dirty="0">
                <a:solidFill>
                  <a:schemeClr val="bg1"/>
                </a:solidFill>
                <a:latin typeface="+mj-lt"/>
              </a:rPr>
              <a:t>TOTAL R$ 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AA5A266-B391-41F7-35E5-9743CC08228C}"/>
              </a:ext>
            </a:extLst>
          </p:cNvPr>
          <p:cNvSpPr txBox="1"/>
          <p:nvPr/>
        </p:nvSpPr>
        <p:spPr>
          <a:xfrm>
            <a:off x="867355" y="3860670"/>
            <a:ext cx="6097554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CA6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21IV – Apoio à Alimentação do Estudante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R$ ?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070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648" y="430696"/>
            <a:ext cx="5989227" cy="61086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Transparência 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76767661-63CB-A645-82F2-3B860E338B6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22435" y="4986563"/>
            <a:ext cx="4863548" cy="1440741"/>
          </a:xfrm>
        </p:spPr>
        <p:txBody>
          <a:bodyPr rtlCol="0"/>
          <a:lstStyle/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99AD8B-C8CA-B4BB-7DCB-A3DD75973A3A}"/>
              </a:ext>
            </a:extLst>
          </p:cNvPr>
          <p:cNvSpPr txBox="1"/>
          <p:nvPr/>
        </p:nvSpPr>
        <p:spPr>
          <a:xfrm>
            <a:off x="1007166" y="1357774"/>
            <a:ext cx="979335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Com o objetivo de contribuir com a transparência da instituição, permitindo que as comunidades acadêmica e externa acompanhem o uso dos recursos públicos no âmbito do Instituto Federal do Ceará (IFCE), a Pró-reitoria de Administração e Planejamento (Proap) da instituição lançou o </a:t>
            </a:r>
            <a:r>
              <a:rPr lang="pt-BR" b="1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Painel Orçamentário do IFCE</a:t>
            </a:r>
            <a:r>
              <a:rPr lang="pt-BR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. O documento, que também possibilita participação efetiva nas discussões das políticas institucionais, pode ser consultado pela internet.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C0EECF1-05B8-710F-051A-F4A3D465138D}"/>
              </a:ext>
            </a:extLst>
          </p:cNvPr>
          <p:cNvSpPr txBox="1"/>
          <p:nvPr/>
        </p:nvSpPr>
        <p:spPr>
          <a:xfrm>
            <a:off x="1007166" y="3745901"/>
            <a:ext cx="9435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A elaboração do painel atende a uma demanda existente para visualização simplificada das informações da execução orçamentária das unidades do IFCE. O documento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é</a:t>
            </a:r>
            <a:r>
              <a:rPr lang="pt-BR" b="1" i="0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 atualizado semanalmente.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677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7A3FF-2AA6-338F-7215-05BA3F1F6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40200-8471-C7BC-B4DD-E93F44345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6792" y="891232"/>
            <a:ext cx="5989227" cy="610863"/>
          </a:xfrm>
        </p:spPr>
        <p:txBody>
          <a:bodyPr rtlCol="0">
            <a:noAutofit/>
          </a:bodyPr>
          <a:lstStyle/>
          <a:p>
            <a:pPr rtl="0"/>
            <a:r>
              <a:rPr lang="pt-BR" sz="2400" dirty="0"/>
              <a:t>Agradecemos a atenção!</a:t>
            </a:r>
            <a:br>
              <a:rPr lang="pt-BR" sz="2400" dirty="0"/>
            </a:br>
            <a:br>
              <a:rPr lang="pt-BR" sz="2400" dirty="0"/>
            </a:br>
            <a:r>
              <a:rPr lang="pt-BR" sz="2400" dirty="0"/>
              <a:t>Qualquer dúvida estamos a disposição.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BDF3F0A-B75F-9AE6-B50D-615D0EB84C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1131" y="1806041"/>
            <a:ext cx="4863548" cy="1440741"/>
          </a:xfrm>
        </p:spPr>
        <p:txBody>
          <a:bodyPr rtlCol="0"/>
          <a:lstStyle/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endParaRPr lang="pt-BR" b="1" dirty="0"/>
          </a:p>
          <a:p>
            <a:pPr rtl="0"/>
            <a:r>
              <a:rPr lang="pt-BR" b="1" dirty="0"/>
              <a:t>DAP-BAT  </a:t>
            </a:r>
            <a:r>
              <a:rPr lang="pt-BR" dirty="0"/>
              <a:t>  </a:t>
            </a:r>
          </a:p>
          <a:p>
            <a:pPr rtl="0"/>
            <a:r>
              <a:rPr lang="pt-BR" dirty="0"/>
              <a:t>dap@baturite.ifce.edu.br</a:t>
            </a:r>
          </a:p>
          <a:p>
            <a:pPr rtl="0"/>
            <a:r>
              <a:rPr lang="pt-BR" dirty="0"/>
              <a:t>ceof@baturite.ifce.edu.br</a:t>
            </a:r>
          </a:p>
          <a:p>
            <a:pPr rt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069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0FA04-6227-9040-92A6-9514A59B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8797815" cy="61086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Provisão Orçamentárias Final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D657E5-4675-E84E-840E-4F6D4868C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1" y="2138622"/>
            <a:ext cx="5233015" cy="404216"/>
          </a:xfrm>
        </p:spPr>
        <p:txBody>
          <a:bodyPr rtlCol="0">
            <a:normAutofit fontScale="92500"/>
          </a:bodyPr>
          <a:lstStyle/>
          <a:p>
            <a:r>
              <a:rPr lang="pt-BR" dirty="0"/>
              <a:t>20RL – Funcionamento ( CUSTEIO ) </a:t>
            </a:r>
            <a:r>
              <a:rPr lang="pt-BR" dirty="0">
                <a:solidFill>
                  <a:schemeClr val="bg1"/>
                </a:solidFill>
              </a:rPr>
              <a:t>R$ 1.438.299,32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B4B9306-DDC0-AD4F-A9C2-739C6AEB0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7844" y="2542838"/>
            <a:ext cx="4565920" cy="1256636"/>
          </a:xfrm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AF03CC0-7DA0-ED4F-B612-580E138D588A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46151" y="2473300"/>
            <a:ext cx="5031528" cy="404216"/>
          </a:xfrm>
        </p:spPr>
        <p:txBody>
          <a:bodyPr rtlCol="0">
            <a:normAutofit fontScale="92500"/>
          </a:bodyPr>
          <a:lstStyle/>
          <a:p>
            <a:r>
              <a:rPr lang="pt-BR" dirty="0"/>
              <a:t>2994 – Assistência aos Estudantes </a:t>
            </a:r>
            <a:r>
              <a:rPr lang="pt-BR" dirty="0">
                <a:solidFill>
                  <a:schemeClr val="bg1"/>
                </a:solidFill>
              </a:rPr>
              <a:t>R$ 673.254,89 </a:t>
            </a:r>
            <a:r>
              <a:rPr lang="pt-BR" b="1" dirty="0"/>
              <a:t>.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D8EEE0-6E1C-9F47-936F-25FCC2FC368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76770" y="2459701"/>
            <a:ext cx="4756241" cy="2001454"/>
          </a:xfrm>
        </p:spPr>
        <p:txBody>
          <a:bodyPr rtlCol="0">
            <a:normAutofit/>
          </a:bodyPr>
          <a:lstStyle/>
          <a:p>
            <a:pPr algn="just" rtl="0"/>
            <a:endParaRPr lang="pt-BR" dirty="0"/>
          </a:p>
          <a:p>
            <a:pPr algn="just" rtl="0"/>
            <a:endParaRPr lang="pt-BR" dirty="0"/>
          </a:p>
          <a:p>
            <a:pPr marL="0" indent="0" rtl="0">
              <a:buNone/>
            </a:pPr>
            <a:endParaRPr lang="pt-BR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9A5802D8-6C81-6C4F-97CF-C1F2344EE8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A659727-BBB9-9B49-BCA1-694F74F717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9E44123-0AF5-4A4C-B0C7-BB7409DE816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611D2225-F8E8-EEBC-97F6-65CCF1233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B10AF415-A247-0DE4-171B-787AC1B648FF}"/>
              </a:ext>
            </a:extLst>
          </p:cNvPr>
          <p:cNvSpPr txBox="1">
            <a:spLocks/>
          </p:cNvSpPr>
          <p:nvPr/>
        </p:nvSpPr>
        <p:spPr>
          <a:xfrm>
            <a:off x="954738" y="2839556"/>
            <a:ext cx="8702446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20RG – Reestruturação e Modernização das instituições ( CAPITAL) </a:t>
            </a:r>
            <a:r>
              <a:rPr lang="pt-BR" sz="1700" dirty="0">
                <a:solidFill>
                  <a:schemeClr val="bg1"/>
                </a:solidFill>
              </a:rPr>
              <a:t>R$ 81.927,90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C5B0E4AF-6DDE-FE86-6162-7BC070F223ED}"/>
              </a:ext>
            </a:extLst>
          </p:cNvPr>
          <p:cNvSpPr txBox="1">
            <a:spLocks/>
          </p:cNvSpPr>
          <p:nvPr/>
        </p:nvSpPr>
        <p:spPr>
          <a:xfrm>
            <a:off x="954739" y="4274032"/>
            <a:ext cx="4756241" cy="4042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b="1" dirty="0"/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E5A6BB4B-85C6-26C0-CFE0-C41392FA37C0}"/>
              </a:ext>
            </a:extLst>
          </p:cNvPr>
          <p:cNvSpPr txBox="1">
            <a:spLocks/>
          </p:cNvSpPr>
          <p:nvPr/>
        </p:nvSpPr>
        <p:spPr>
          <a:xfrm>
            <a:off x="937844" y="3191534"/>
            <a:ext cx="5012189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4572 – Capacitação de Servidores. </a:t>
            </a:r>
            <a:r>
              <a:rPr lang="pt-BR" sz="1700" dirty="0">
                <a:solidFill>
                  <a:schemeClr val="bg1"/>
                </a:solidFill>
              </a:rPr>
              <a:t>R$ </a:t>
            </a:r>
            <a:r>
              <a:rPr lang="pt-BR" b="1" dirty="0">
                <a:solidFill>
                  <a:srgbClr val="000000"/>
                </a:solidFill>
                <a:latin typeface="Liberation Sans"/>
              </a:rPr>
              <a:t>5.119,04 </a:t>
            </a:r>
            <a:endParaRPr lang="pt-BR" sz="1700" dirty="0">
              <a:solidFill>
                <a:schemeClr val="bg1"/>
              </a:solidFill>
            </a:endParaRP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DD6D870D-054E-D699-3B35-E08D13942FC3}"/>
              </a:ext>
            </a:extLst>
          </p:cNvPr>
          <p:cNvSpPr txBox="1">
            <a:spLocks/>
          </p:cNvSpPr>
          <p:nvPr/>
        </p:nvSpPr>
        <p:spPr>
          <a:xfrm>
            <a:off x="6354110" y="4892825"/>
            <a:ext cx="4756241" cy="417579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F698B11-69E9-E842-288F-A10A29B615F4}"/>
              </a:ext>
            </a:extLst>
          </p:cNvPr>
          <p:cNvSpPr txBox="1"/>
          <p:nvPr/>
        </p:nvSpPr>
        <p:spPr>
          <a:xfrm>
            <a:off x="903044" y="3430803"/>
            <a:ext cx="8573356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tx2"/>
                </a:solidFill>
                <a:latin typeface="+mj-lt"/>
              </a:rPr>
              <a:t>Emenda Parlamentar ( CAPITAL). </a:t>
            </a:r>
            <a:r>
              <a:rPr lang="pt-BR" sz="1700" dirty="0">
                <a:solidFill>
                  <a:schemeClr val="bg1"/>
                </a:solidFill>
                <a:latin typeface="+mj-lt"/>
              </a:rPr>
              <a:t>R$ </a:t>
            </a:r>
            <a:r>
              <a:rPr lang="pt-BR" b="1" dirty="0">
                <a:solidFill>
                  <a:srgbClr val="000000"/>
                </a:solidFill>
                <a:latin typeface="Liberation Sans"/>
              </a:rPr>
              <a:t>100.334,12</a:t>
            </a:r>
            <a:endParaRPr lang="pt-BR" sz="1700" dirty="0">
              <a:solidFill>
                <a:schemeClr val="bg1"/>
              </a:solidFill>
              <a:latin typeface="+mj-lt"/>
            </a:endParaRPr>
          </a:p>
          <a:p>
            <a:r>
              <a:rPr lang="pt-BR" dirty="0">
                <a:solidFill>
                  <a:schemeClr val="tx2"/>
                </a:solidFill>
                <a:latin typeface="+mj-lt"/>
              </a:rPr>
              <a:t>21B3 – Fomento às Ações de Ensino, Pesquisa e Extensão. </a:t>
            </a:r>
            <a:r>
              <a:rPr lang="pt-BR" sz="1700" dirty="0">
                <a:solidFill>
                  <a:schemeClr val="bg1"/>
                </a:solidFill>
                <a:latin typeface="+mj-lt"/>
              </a:rPr>
              <a:t>R$ 16.800,00</a:t>
            </a:r>
            <a:r>
              <a:rPr lang="pt-BR" dirty="0">
                <a:solidFill>
                  <a:schemeClr val="tx2"/>
                </a:solidFill>
                <a:latin typeface="+mj-lt"/>
              </a:rPr>
              <a:t>.</a:t>
            </a:r>
          </a:p>
          <a:p>
            <a:r>
              <a:rPr lang="pt-BR" dirty="0">
                <a:solidFill>
                  <a:schemeClr val="tx2"/>
                </a:solidFill>
                <a:latin typeface="+mj-lt"/>
              </a:rPr>
              <a:t>PNAE – Programa Nacional de Alimentação Escolar. </a:t>
            </a:r>
            <a:r>
              <a:rPr lang="pt-BR" sz="1700" dirty="0">
                <a:solidFill>
                  <a:schemeClr val="bg1"/>
                </a:solidFill>
                <a:latin typeface="+mj-lt"/>
              </a:rPr>
              <a:t>R$ </a:t>
            </a:r>
            <a:r>
              <a:rPr lang="pt-BR" b="1" dirty="0">
                <a:solidFill>
                  <a:srgbClr val="000000"/>
                </a:solidFill>
                <a:latin typeface="Liberation Sans"/>
              </a:rPr>
              <a:t>52.055,84</a:t>
            </a:r>
            <a:endParaRPr lang="pt-BR" dirty="0">
              <a:solidFill>
                <a:schemeClr val="tx2"/>
              </a:solidFill>
              <a:latin typeface="+mj-lt"/>
            </a:endParaRPr>
          </a:p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r>
              <a:rPr lang="pt-BR" sz="4000" dirty="0">
                <a:solidFill>
                  <a:schemeClr val="bg1"/>
                </a:solidFill>
                <a:latin typeface="+mj-lt"/>
              </a:rPr>
              <a:t>TOTAL R$ 2.367.791,11.</a:t>
            </a:r>
          </a:p>
        </p:txBody>
      </p:sp>
    </p:spTree>
    <p:extLst>
      <p:ext uri="{BB962C8B-B14F-4D97-AF65-F5344CB8AC3E}">
        <p14:creationId xmlns:p14="http://schemas.microsoft.com/office/powerpoint/2010/main" val="761433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EAC14-C36B-4EC4-6995-7461C7D6E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9A2B17-AC65-7856-C7CE-AC461DA9A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8797815" cy="61086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Provisão inicial x Provisão Final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E226CD-4D69-82BB-24BD-EC1692FEB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2352424"/>
            <a:ext cx="6800850" cy="404216"/>
          </a:xfrm>
        </p:spPr>
        <p:txBody>
          <a:bodyPr rtlCol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BR" sz="3200" dirty="0">
                <a:solidFill>
                  <a:schemeClr val="bg1"/>
                </a:solidFill>
              </a:rPr>
              <a:t>Provisão inicial R$ 2.189.335,00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A78F3650-E585-C288-8188-284C7627F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7844" y="2542838"/>
            <a:ext cx="4565920" cy="1256636"/>
          </a:xfrm>
        </p:spPr>
        <p:txBody>
          <a:bodyPr rtlCol="0">
            <a:normAutofit/>
          </a:bodyPr>
          <a:lstStyle/>
          <a:p>
            <a:pPr marL="0" indent="0" algn="just" rtl="0">
              <a:buNone/>
            </a:pPr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209A8EB-B00B-E263-50EC-B5B0447EC54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64021" y="3430429"/>
            <a:ext cx="6453815" cy="404216"/>
          </a:xfrm>
        </p:spPr>
        <p:txBody>
          <a:bodyPr rtlCol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BR" sz="3200" dirty="0">
                <a:solidFill>
                  <a:schemeClr val="bg1"/>
                </a:solidFill>
              </a:rPr>
              <a:t>Provisão Final R$ 2.367.791,11</a:t>
            </a:r>
            <a:r>
              <a:rPr lang="pt-BR" sz="3200" dirty="0">
                <a:solidFill>
                  <a:schemeClr val="bg1"/>
                </a:solidFill>
                <a:latin typeface="+mj-lt"/>
              </a:rPr>
              <a:t>.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6C995D-564B-7418-1680-8886D9E1431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76770" y="2459701"/>
            <a:ext cx="4756241" cy="2001454"/>
          </a:xfrm>
        </p:spPr>
        <p:txBody>
          <a:bodyPr rtlCol="0">
            <a:normAutofit/>
          </a:bodyPr>
          <a:lstStyle/>
          <a:p>
            <a:pPr algn="just" rtl="0"/>
            <a:endParaRPr lang="pt-BR" dirty="0"/>
          </a:p>
          <a:p>
            <a:pPr algn="just" rtl="0"/>
            <a:endParaRPr lang="pt-BR" dirty="0"/>
          </a:p>
          <a:p>
            <a:pPr marL="0" indent="0" rtl="0">
              <a:buNone/>
            </a:pPr>
            <a:endParaRPr lang="pt-BR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9D88127B-F024-691A-4B2A-FCEECB44F15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B5635E5-EC7F-3FA2-4B12-119101756C1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CB78CAD-1906-8D0A-4F67-5A2507367B62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C3A3EB46-E9CB-DD83-43D4-FCBCFB873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449710DF-59FE-5965-2696-4B31D408449D}"/>
              </a:ext>
            </a:extLst>
          </p:cNvPr>
          <p:cNvSpPr txBox="1">
            <a:spLocks/>
          </p:cNvSpPr>
          <p:nvPr/>
        </p:nvSpPr>
        <p:spPr>
          <a:xfrm>
            <a:off x="954738" y="2839556"/>
            <a:ext cx="8702446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C4F2FC2E-BF65-E4BF-D99A-B459FC5D2861}"/>
              </a:ext>
            </a:extLst>
          </p:cNvPr>
          <p:cNvSpPr txBox="1">
            <a:spLocks/>
          </p:cNvSpPr>
          <p:nvPr/>
        </p:nvSpPr>
        <p:spPr>
          <a:xfrm>
            <a:off x="954739" y="4274032"/>
            <a:ext cx="4756241" cy="4042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b="1" dirty="0"/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87049792-2056-B513-35AD-BD5390BEC285}"/>
              </a:ext>
            </a:extLst>
          </p:cNvPr>
          <p:cNvSpPr txBox="1">
            <a:spLocks/>
          </p:cNvSpPr>
          <p:nvPr/>
        </p:nvSpPr>
        <p:spPr>
          <a:xfrm>
            <a:off x="937844" y="3191534"/>
            <a:ext cx="5012189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1700" dirty="0">
              <a:solidFill>
                <a:schemeClr val="bg1"/>
              </a:solidFill>
            </a:endParaRP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31C3F4C8-F65A-4812-BA5F-A4951082E021}"/>
              </a:ext>
            </a:extLst>
          </p:cNvPr>
          <p:cNvSpPr txBox="1">
            <a:spLocks/>
          </p:cNvSpPr>
          <p:nvPr/>
        </p:nvSpPr>
        <p:spPr>
          <a:xfrm>
            <a:off x="6354110" y="4892825"/>
            <a:ext cx="4756241" cy="417579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9290E12-91B3-657C-8847-C8C614891CF6}"/>
              </a:ext>
            </a:extLst>
          </p:cNvPr>
          <p:cNvSpPr txBox="1"/>
          <p:nvPr/>
        </p:nvSpPr>
        <p:spPr>
          <a:xfrm>
            <a:off x="942181" y="3743492"/>
            <a:ext cx="8573356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endParaRPr lang="pt-BR" dirty="0">
              <a:solidFill>
                <a:schemeClr val="tx2"/>
              </a:solidFill>
              <a:latin typeface="+mj-lt"/>
            </a:endParaRPr>
          </a:p>
          <a:p>
            <a:r>
              <a:rPr lang="pt-BR" sz="4000" dirty="0">
                <a:solidFill>
                  <a:schemeClr val="bg1"/>
                </a:solidFill>
                <a:latin typeface="+mj-lt"/>
              </a:rPr>
              <a:t>Diferença </a:t>
            </a:r>
            <a:r>
              <a:rPr lang="pt-BR" sz="4000" dirty="0">
                <a:solidFill>
                  <a:srgbClr val="0070C0"/>
                </a:solidFill>
                <a:latin typeface="+mj-lt"/>
              </a:rPr>
              <a:t>R$ 178.456,11 .</a:t>
            </a:r>
          </a:p>
        </p:txBody>
      </p:sp>
    </p:spTree>
    <p:extLst>
      <p:ext uri="{BB962C8B-B14F-4D97-AF65-F5344CB8AC3E}">
        <p14:creationId xmlns:p14="http://schemas.microsoft.com/office/powerpoint/2010/main" val="92311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0FA04-6227-9040-92A6-9514A59B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8797815" cy="61086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Provisões Orçamentárias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D657E5-4675-E84E-840E-4F6D4868C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2" y="2138622"/>
            <a:ext cx="4827178" cy="404216"/>
          </a:xfrm>
        </p:spPr>
        <p:txBody>
          <a:bodyPr rtlCol="0"/>
          <a:lstStyle/>
          <a:p>
            <a:pPr rtl="0"/>
            <a:r>
              <a:rPr lang="pt-BR" dirty="0"/>
              <a:t>20RL – Funcionamento ( CUSTEIO )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B4B9306-DDC0-AD4F-A9C2-739C6AEB0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2" y="2536764"/>
            <a:ext cx="4565920" cy="1987071"/>
          </a:xfrm>
        </p:spPr>
        <p:txBody>
          <a:bodyPr rtlCol="0">
            <a:normAutofit fontScale="77500" lnSpcReduction="20000"/>
          </a:bodyPr>
          <a:lstStyle/>
          <a:p>
            <a:pPr algn="just" rtl="0"/>
            <a:r>
              <a:rPr lang="pt-BR" dirty="0"/>
              <a:t>Provisão inicial de </a:t>
            </a:r>
            <a:r>
              <a:rPr lang="pt-BR" b="1" dirty="0"/>
              <a:t>R$ 1.721.155,00</a:t>
            </a:r>
            <a:r>
              <a:rPr lang="pt-BR" dirty="0"/>
              <a:t>, na fonte 100.</a:t>
            </a:r>
          </a:p>
          <a:p>
            <a:pPr algn="just"/>
            <a:r>
              <a:rPr lang="pt-BR" dirty="0"/>
              <a:t>Provisão adicional de </a:t>
            </a:r>
            <a:r>
              <a:rPr lang="pt-BR" b="1" dirty="0"/>
              <a:t>R$ 63.289,00</a:t>
            </a:r>
            <a:r>
              <a:rPr lang="pt-BR" dirty="0"/>
              <a:t>, na fonte 100.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Troca orçamentária de </a:t>
            </a:r>
            <a:r>
              <a:rPr lang="pt-BR" b="1" dirty="0">
                <a:solidFill>
                  <a:srgbClr val="FF0000"/>
                </a:solidFill>
              </a:rPr>
              <a:t>R$ 100.338,00 </a:t>
            </a:r>
            <a:r>
              <a:rPr lang="pt-BR" dirty="0">
                <a:solidFill>
                  <a:srgbClr val="FF0000"/>
                </a:solidFill>
              </a:rPr>
              <a:t>para Capital</a:t>
            </a:r>
            <a:r>
              <a:rPr lang="pt-BR" dirty="0"/>
              <a:t>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Troca Orçamentária de </a:t>
            </a:r>
            <a:r>
              <a:rPr lang="pt-BR" b="1" dirty="0">
                <a:solidFill>
                  <a:srgbClr val="FF0000"/>
                </a:solidFill>
              </a:rPr>
              <a:t>R$ 200.000,00 </a:t>
            </a:r>
            <a:r>
              <a:rPr lang="pt-BR" dirty="0">
                <a:solidFill>
                  <a:srgbClr val="FF0000"/>
                </a:solidFill>
              </a:rPr>
              <a:t>para Assistência Estudantil.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Envio de Nota de Credito Diversos </a:t>
            </a:r>
            <a:r>
              <a:rPr lang="pt-BR" b="1" dirty="0">
                <a:solidFill>
                  <a:srgbClr val="FF0000"/>
                </a:solidFill>
              </a:rPr>
              <a:t>R$ </a:t>
            </a:r>
            <a:r>
              <a:rPr lang="pt-BR" b="1" dirty="0">
                <a:solidFill>
                  <a:srgbClr val="FF0000"/>
                </a:solidFill>
                <a:latin typeface="Liberation Sans"/>
              </a:rPr>
              <a:t>44.280,92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Valor não recebido </a:t>
            </a:r>
            <a:r>
              <a:rPr lang="pt-BR" b="1" dirty="0">
                <a:solidFill>
                  <a:srgbClr val="FF0000"/>
                </a:solidFill>
              </a:rPr>
              <a:t>R$ 1,525,76</a:t>
            </a:r>
          </a:p>
          <a:p>
            <a:pPr algn="just"/>
            <a:r>
              <a:rPr lang="pt-BR" b="1" dirty="0"/>
              <a:t>Totalizando R$ 1.438.299,32</a:t>
            </a:r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AF03CC0-7DA0-ED4F-B612-580E138D588A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54111" y="2138622"/>
            <a:ext cx="4764829" cy="404216"/>
          </a:xfrm>
        </p:spPr>
        <p:txBody>
          <a:bodyPr rtlCol="0"/>
          <a:lstStyle/>
          <a:p>
            <a:pPr rtl="0"/>
            <a:r>
              <a:rPr lang="pt-BR" dirty="0"/>
              <a:t>2994 – Assistência aos Estudantes 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D8EEE0-6E1C-9F47-936F-25FCC2FC368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54111" y="2473300"/>
            <a:ext cx="4756241" cy="3067204"/>
          </a:xfrm>
        </p:spPr>
        <p:txBody>
          <a:bodyPr rtlCol="0">
            <a:normAutofit/>
          </a:bodyPr>
          <a:lstStyle/>
          <a:p>
            <a:pPr algn="just"/>
            <a:r>
              <a:rPr lang="pt-BR" dirty="0"/>
              <a:t>Provisão inicial de </a:t>
            </a:r>
            <a:r>
              <a:rPr lang="pt-BR" b="1" dirty="0"/>
              <a:t>R$ 468.180,00</a:t>
            </a:r>
            <a:r>
              <a:rPr lang="pt-BR" dirty="0"/>
              <a:t>, na fonte 100.</a:t>
            </a:r>
          </a:p>
          <a:p>
            <a:pPr algn="just"/>
            <a:r>
              <a:rPr lang="pt-BR" dirty="0"/>
              <a:t>Provisão adicional de </a:t>
            </a:r>
            <a:r>
              <a:rPr lang="pt-BR" b="1" dirty="0"/>
              <a:t>R$ 5.074,89</a:t>
            </a:r>
            <a:r>
              <a:rPr lang="pt-BR" dirty="0"/>
              <a:t>, na fonte 100.</a:t>
            </a:r>
          </a:p>
          <a:p>
            <a:pPr algn="just"/>
            <a:r>
              <a:rPr lang="pt-BR" dirty="0"/>
              <a:t>Provisão troca </a:t>
            </a:r>
            <a:r>
              <a:rPr lang="pt-BR" b="1" dirty="0"/>
              <a:t>R$ 200.000,00 </a:t>
            </a:r>
          </a:p>
          <a:p>
            <a:pPr algn="just"/>
            <a:r>
              <a:rPr lang="pt-BR" dirty="0"/>
              <a:t>Sendo </a:t>
            </a:r>
            <a:r>
              <a:rPr lang="pt-BR" b="1" dirty="0"/>
              <a:t>R$ </a:t>
            </a:r>
            <a:r>
              <a:rPr lang="pt-BR" b="1" dirty="0">
                <a:solidFill>
                  <a:srgbClr val="000000"/>
                </a:solidFill>
                <a:latin typeface="Liberation Sans"/>
              </a:rPr>
              <a:t>275.060,82</a:t>
            </a:r>
            <a:r>
              <a:rPr lang="pt-BR" b="1" dirty="0"/>
              <a:t> </a:t>
            </a:r>
            <a:r>
              <a:rPr lang="pt-BR" dirty="0"/>
              <a:t>para auxílios e </a:t>
            </a:r>
            <a:r>
              <a:rPr lang="pt-BR" b="1" dirty="0"/>
              <a:t>R$ 398.194,07 </a:t>
            </a:r>
            <a:r>
              <a:rPr lang="pt-BR" dirty="0"/>
              <a:t>para transporte escolar, aquisição de gêneros alimentícios, e almoço transportado.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Totalizando R$ 673.254,89.</a:t>
            </a:r>
          </a:p>
          <a:p>
            <a:pPr algn="just" rtl="0"/>
            <a:endParaRPr lang="pt-BR" dirty="0"/>
          </a:p>
          <a:p>
            <a:pPr algn="just" rtl="0"/>
            <a:endParaRPr lang="pt-BR" dirty="0"/>
          </a:p>
          <a:p>
            <a:pPr marL="0" indent="0" rtl="0">
              <a:buNone/>
            </a:pPr>
            <a:endParaRPr lang="pt-BR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9A5802D8-6C81-6C4F-97CF-C1F2344EE8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A659727-BBB9-9B49-BCA1-694F74F717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9E44123-0AF5-4A4C-B0C7-BB7409DE816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611D2225-F8E8-EEBC-97F6-65CCF1233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B10AF415-A247-0DE4-171B-787AC1B648FF}"/>
              </a:ext>
            </a:extLst>
          </p:cNvPr>
          <p:cNvSpPr txBox="1">
            <a:spLocks/>
          </p:cNvSpPr>
          <p:nvPr/>
        </p:nvSpPr>
        <p:spPr>
          <a:xfrm>
            <a:off x="999471" y="4641343"/>
            <a:ext cx="5022940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20RG – Reestruturação e Modernização das instituições ( CAPITAL)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C5B0E4AF-6DDE-FE86-6162-7BC070F223ED}"/>
              </a:ext>
            </a:extLst>
          </p:cNvPr>
          <p:cNvSpPr txBox="1">
            <a:spLocks/>
          </p:cNvSpPr>
          <p:nvPr/>
        </p:nvSpPr>
        <p:spPr>
          <a:xfrm>
            <a:off x="971550" y="5136287"/>
            <a:ext cx="4756241" cy="40421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Provisão no valor de </a:t>
            </a:r>
            <a:r>
              <a:rPr lang="pt-BR" b="1" dirty="0"/>
              <a:t>R$ 81.927,90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E5A6BB4B-85C6-26C0-CFE0-C41392FA37C0}"/>
              </a:ext>
            </a:extLst>
          </p:cNvPr>
          <p:cNvSpPr txBox="1">
            <a:spLocks/>
          </p:cNvSpPr>
          <p:nvPr/>
        </p:nvSpPr>
        <p:spPr>
          <a:xfrm>
            <a:off x="6354111" y="4481530"/>
            <a:ext cx="4783972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 </a:t>
            </a: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DD6D870D-054E-D699-3B35-E08D13942FC3}"/>
              </a:ext>
            </a:extLst>
          </p:cNvPr>
          <p:cNvSpPr txBox="1">
            <a:spLocks/>
          </p:cNvSpPr>
          <p:nvPr/>
        </p:nvSpPr>
        <p:spPr>
          <a:xfrm>
            <a:off x="6354110" y="4920817"/>
            <a:ext cx="4756241" cy="41757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dirty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7675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0FA04-6227-9040-92A6-9514A59B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8797815" cy="610863"/>
          </a:xfrm>
        </p:spPr>
        <p:txBody>
          <a:bodyPr rtlCol="0">
            <a:normAutofit/>
          </a:bodyPr>
          <a:lstStyle/>
          <a:p>
            <a:pPr rtl="0"/>
            <a:r>
              <a:rPr lang="pt-BR" dirty="0"/>
              <a:t>Provisões Orçamentárias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D657E5-4675-E84E-840E-4F6D4868C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 lnSpcReduction="20000"/>
          </a:bodyPr>
          <a:lstStyle/>
          <a:p>
            <a:pPr rtl="0"/>
            <a:r>
              <a:rPr lang="pt-BR" dirty="0"/>
              <a:t>21B3- Fomento às ações de Ensino, Pesquisa e Extensão 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B4B9306-DDC0-AD4F-A9C2-739C6AEB0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05201"/>
            <a:ext cx="4783972" cy="3273736"/>
          </a:xfrm>
        </p:spPr>
        <p:txBody>
          <a:bodyPr rtlCol="0">
            <a:normAutofit/>
          </a:bodyPr>
          <a:lstStyle/>
          <a:p>
            <a:pPr algn="just" rtl="0"/>
            <a:r>
              <a:rPr lang="pt-BR" dirty="0"/>
              <a:t>Provisão de </a:t>
            </a:r>
            <a:r>
              <a:rPr lang="pt-BR" b="1" dirty="0"/>
              <a:t>R$ 8.400,00</a:t>
            </a:r>
            <a:r>
              <a:rPr lang="pt-BR" dirty="0"/>
              <a:t>, na fonte 1000. ( Bolsa NEABI, NAPNE, EGRESSO)</a:t>
            </a:r>
          </a:p>
          <a:p>
            <a:pPr algn="just"/>
            <a:r>
              <a:rPr lang="pt-BR" dirty="0"/>
              <a:t>Provisão de </a:t>
            </a:r>
            <a:r>
              <a:rPr lang="pt-BR" b="1" dirty="0"/>
              <a:t>R$ 8.400,00</a:t>
            </a:r>
            <a:r>
              <a:rPr lang="pt-BR" dirty="0"/>
              <a:t>, na fonte 1000. ( Bolsa Monitoria)</a:t>
            </a:r>
            <a:endParaRPr lang="pt-BR" sz="2800" b="1" dirty="0"/>
          </a:p>
          <a:p>
            <a:pPr algn="just"/>
            <a:endParaRPr lang="pt-BR" dirty="0"/>
          </a:p>
          <a:p>
            <a:pPr rtl="0"/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AF03CC0-7DA0-ED4F-B612-580E138D588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 rtlCol="0">
            <a:normAutofit fontScale="92500"/>
          </a:bodyPr>
          <a:lstStyle/>
          <a:p>
            <a:pPr rtl="0"/>
            <a:r>
              <a:rPr lang="pt-BR" dirty="0"/>
              <a:t>PNAE- Programa Nacional de Alimentação Escolar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D8EEE0-6E1C-9F47-936F-25FCC2FC368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2001454"/>
          </a:xfrm>
        </p:spPr>
        <p:txBody>
          <a:bodyPr rtlCol="0">
            <a:normAutofit/>
          </a:bodyPr>
          <a:lstStyle/>
          <a:p>
            <a:r>
              <a:rPr lang="pt-BR" dirty="0"/>
              <a:t>Provisão de </a:t>
            </a:r>
            <a:r>
              <a:rPr lang="pt-BR" b="1" dirty="0"/>
              <a:t>R$ </a:t>
            </a:r>
            <a:r>
              <a:rPr lang="pt-BR" b="1" dirty="0">
                <a:solidFill>
                  <a:srgbClr val="000000"/>
                </a:solidFill>
                <a:latin typeface="Liberation Sans"/>
              </a:rPr>
              <a:t>52.055,84</a:t>
            </a:r>
            <a:endParaRPr lang="pt-BR" b="1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9A5802D8-6C81-6C4F-97CF-C1F2344EE8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algn="l" rtl="0"/>
            <a:fld id="{294A09A9-5501-47C1-A89A-A340965A2BE2}" type="slidenum">
              <a:rPr lang="pt-BR" smtClean="0"/>
              <a:pPr algn="l" rtl="0"/>
              <a:t>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A659727-BBB9-9B49-BCA1-694F74F717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  <a:endParaRPr lang="pt-BR" sz="110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9E44123-0AF5-4A4C-B0C7-BB7409DE816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92119" y="6332220"/>
            <a:ext cx="1950583" cy="247651"/>
          </a:xfrm>
        </p:spPr>
        <p:txBody>
          <a:bodyPr rtlCol="0"/>
          <a:lstStyle/>
          <a:p>
            <a:pPr rtl="0"/>
            <a:fld id="{054C41A0-CAC8-4997-A567-788391B8A067}" type="datetime4">
              <a:rPr lang="pt-BR" sz="1100" smtClean="0"/>
              <a:t>27 de janeiro de 2026</a:t>
            </a:fld>
            <a:endParaRPr lang="pt-BR" sz="1100" dirty="0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611D2225-F8E8-EEBC-97F6-65CCF1233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" y="0"/>
            <a:ext cx="1800225" cy="695325"/>
          </a:xfrm>
          <a:prstGeom prst="rect">
            <a:avLst/>
          </a:prstGeom>
        </p:spPr>
      </p:pic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B10AF415-A247-0DE4-171B-787AC1B648FF}"/>
              </a:ext>
            </a:extLst>
          </p:cNvPr>
          <p:cNvSpPr txBox="1">
            <a:spLocks/>
          </p:cNvSpPr>
          <p:nvPr/>
        </p:nvSpPr>
        <p:spPr>
          <a:xfrm>
            <a:off x="6390431" y="4800600"/>
            <a:ext cx="5022940" cy="4397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 </a:t>
            </a:r>
          </a:p>
        </p:txBody>
      </p:sp>
      <p:sp>
        <p:nvSpPr>
          <p:cNvPr id="12" name="Espaço Reservado para Conteúdo 5">
            <a:extLst>
              <a:ext uri="{FF2B5EF4-FFF2-40B4-BE49-F238E27FC236}">
                <a16:creationId xmlns:a16="http://schemas.microsoft.com/office/drawing/2014/main" id="{C5B0E4AF-6DDE-FE86-6162-7BC070F223ED}"/>
              </a:ext>
            </a:extLst>
          </p:cNvPr>
          <p:cNvSpPr txBox="1">
            <a:spLocks/>
          </p:cNvSpPr>
          <p:nvPr/>
        </p:nvSpPr>
        <p:spPr>
          <a:xfrm>
            <a:off x="6338664" y="5239446"/>
            <a:ext cx="4756241" cy="73949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dirty="0"/>
          </a:p>
          <a:p>
            <a:pPr marL="0" indent="0">
              <a:buFont typeface="Wingdings" pitchFamily="2" charset="2"/>
              <a:buNone/>
            </a:pPr>
            <a:endParaRPr lang="pt-BR" dirty="0"/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E5A6BB4B-85C6-26C0-CFE0-C41392FA37C0}"/>
              </a:ext>
            </a:extLst>
          </p:cNvPr>
          <p:cNvSpPr txBox="1">
            <a:spLocks/>
          </p:cNvSpPr>
          <p:nvPr/>
        </p:nvSpPr>
        <p:spPr>
          <a:xfrm>
            <a:off x="1007229" y="4758256"/>
            <a:ext cx="4783972" cy="3539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 </a:t>
            </a:r>
          </a:p>
        </p:txBody>
      </p:sp>
      <p:sp>
        <p:nvSpPr>
          <p:cNvPr id="14" name="Espaço Reservado para Conteúdo 5">
            <a:extLst>
              <a:ext uri="{FF2B5EF4-FFF2-40B4-BE49-F238E27FC236}">
                <a16:creationId xmlns:a16="http://schemas.microsoft.com/office/drawing/2014/main" id="{DD6D870D-054E-D699-3B35-E08D13942FC3}"/>
              </a:ext>
            </a:extLst>
          </p:cNvPr>
          <p:cNvSpPr txBox="1">
            <a:spLocks/>
          </p:cNvSpPr>
          <p:nvPr/>
        </p:nvSpPr>
        <p:spPr>
          <a:xfrm>
            <a:off x="983193" y="5096703"/>
            <a:ext cx="4756241" cy="73949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0161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83614-7403-E006-87A4-21CDDFBE8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981F5-C504-3B84-7789-6B16C676C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37" y="695325"/>
            <a:ext cx="10266219" cy="782768"/>
          </a:xfrm>
        </p:spPr>
        <p:txBody>
          <a:bodyPr rtlCol="0">
            <a:noAutofit/>
          </a:bodyPr>
          <a:lstStyle/>
          <a:p>
            <a:pPr algn="ctr" rtl="0"/>
            <a:r>
              <a:rPr lang="pt-BR" sz="40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24080CB3-E5FF-E839-33CD-CC667C79B4E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CA1495-164C-AD7D-E2CC-AEFA8F825D8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B19EAB-2ECA-1D26-22D4-1FD5912E9EC6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475544D2-8BD3-400A-4E08-52EBA48C02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BA155FEE-BED6-2CAB-8B8F-126FE45ADFE6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840649324"/>
              </p:ext>
            </p:extLst>
          </p:nvPr>
        </p:nvGraphicFramePr>
        <p:xfrm>
          <a:off x="1177637" y="1502524"/>
          <a:ext cx="10532280" cy="3853097"/>
        </p:xfrm>
        <a:graphic>
          <a:graphicData uri="http://schemas.openxmlformats.org/drawingml/2006/table">
            <a:tbl>
              <a:tblPr/>
              <a:tblGrid>
                <a:gridCol w="1070354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86813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3837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290542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386144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533373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4759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20RL - FUNCIONAMENTO DA REDE EPCT  ( TERCEIRIZADOS)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D&amp;L SERVIÇOS- MERENDEIRAS   ( 3)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30.309,28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30.309,28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D&amp;L SERVIÇOS- LIMPEZA E JARDINEIRO  ( 5 )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48.284,90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48.284,90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99943"/>
                  </a:ext>
                </a:extLst>
              </a:tr>
              <a:tr h="2824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PROTEMAXI SEGURANÇA- VIGILÂNCIA DESARMADA ( 6 )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424.217,28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424.217,28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337827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FABRICA DE GESTÃO- MOTORISTA  ( 1 )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67.587,85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67.587,85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049993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FABRICA DE GESTÃO- RECEPCIONISTA ( 1 )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</a:t>
                      </a: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$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45.064,42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-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45.064,42 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555441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PLENAR SERVICOS LTDA (LIMPEZA E MERENDEIRAS)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26.622,83   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26.622,83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562587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INTERATIVA SERVIÇOS ( LIMPEZA E MERENDEIRAS)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303.831,65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42.668,10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261.163,55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637428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339037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PRIME LOCAÇÃO DE MÃO DE OBRA ( MOTORISTA)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2.454,54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2.454,54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216563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948.372,75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45.122,64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903.250,11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29948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Liberation Sans"/>
                        </a:rPr>
                        <a:t>Representou 65,93% do orçamento de custeio gasto</a:t>
                      </a: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54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CFF5F-6DFB-0D49-B8B1-661F7E788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37" y="695325"/>
            <a:ext cx="10266219" cy="782768"/>
          </a:xfrm>
        </p:spPr>
        <p:txBody>
          <a:bodyPr rtlCol="0">
            <a:noAutofit/>
          </a:bodyPr>
          <a:lstStyle/>
          <a:p>
            <a:pPr algn="ctr" rtl="0"/>
            <a:r>
              <a:rPr lang="pt-BR" sz="40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7CD59D5C-769B-454A-A6E2-A988BC5DEF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7F593D-2B92-5A40-84BC-3F3D67FA0C0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1D416-C020-1946-91EA-2A8F166E018F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7AE2818A-4DEE-C89C-C0CD-F6EA000C3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48082702-40D8-875E-6CEC-3C4E94AA1B32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938684219"/>
              </p:ext>
            </p:extLst>
          </p:nvPr>
        </p:nvGraphicFramePr>
        <p:xfrm>
          <a:off x="1177637" y="1502524"/>
          <a:ext cx="10532280" cy="5029065"/>
        </p:xfrm>
        <a:graphic>
          <a:graphicData uri="http://schemas.openxmlformats.org/drawingml/2006/table">
            <a:tbl>
              <a:tblPr/>
              <a:tblGrid>
                <a:gridCol w="1070354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86813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3837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438869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184987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586203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4759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20RL - FUNCIONAMENTO DA REDE EPCT ( CONTRATOS DIVERSOS)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 (RAP)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ENEL- ENERGIA ELÉTRICA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127.071,75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15.004,22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112.067,53</a:t>
                      </a:r>
                      <a:endParaRPr lang="pt-BR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Liberation Sans"/>
                        <a:ea typeface="+mn-ea"/>
                        <a:cs typeface="+mn-c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CAGECE- ÁGUA E ESGOTO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21.386,23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21.386,23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99943"/>
                  </a:ext>
                </a:extLst>
              </a:tr>
              <a:tr h="2824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LINKCARD- COMBUSTÍVEL E MANUTEÇÃO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133.039,88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133.039,88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337827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JONATAN P.O SANCHES- MANUTENÇÃO DE AR CONDICIO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45.985,12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45.985,12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049993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VC PROMOÇÕES E EVENTOS- COFFEE BREAK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25.626,75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3.053,75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22.573,00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555441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ICP ELEVADORES- MANUTENÇÃO ELEVADOR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18.000,00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1.500,00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16.500,00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562587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G10 SERVICOS E CONSULTORIA EM TECNOLOGIA DA I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9.966,67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1.000,00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8.966,67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77895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SEGURO RASTREAMENTO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3.179,56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554,60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2.624,96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750238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GENTE SEGURADORA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2.701,00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 1,00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2.700,00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860182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IMPRESSIONE ( LOCAÇÃO DE IMPRESSORAS)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880,00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440,00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  440,00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786658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HS SOLUÇÕES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12.533,28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12.533,28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673147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SAMTAL ( DEDETIZAÇÃO)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   719,92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     719,92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526778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401.090,16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34.806,77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366.283,39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318165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957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7F393-EBC9-1BCE-760E-C36E0E362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B2DBD9-1D86-41FE-5C7C-8EC0E8575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637" y="695325"/>
            <a:ext cx="10266219" cy="782768"/>
          </a:xfrm>
        </p:spPr>
        <p:txBody>
          <a:bodyPr rtlCol="0">
            <a:noAutofit/>
          </a:bodyPr>
          <a:lstStyle/>
          <a:p>
            <a:pPr algn="ctr" rtl="0"/>
            <a:r>
              <a:rPr lang="pt-BR" sz="4000" b="1" dirty="0"/>
              <a:t>Execução Orçamentária e Financeira               2025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5626EB84-4C2A-8A84-FFB0-420D3120B32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pt-BR" smtClean="0"/>
              <a:pPr rtl="0"/>
              <a:t>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AE36CB-5928-A3B0-A681-738C068B1EF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pt-BR" dirty="0"/>
              <a:t>Análise Orçamentária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5A27FE-16C6-FADE-68B2-E173E33544E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2992119" y="6332220"/>
            <a:ext cx="1835253" cy="247651"/>
          </a:xfrm>
        </p:spPr>
        <p:txBody>
          <a:bodyPr rtlCol="0"/>
          <a:lstStyle/>
          <a:p>
            <a:pPr rtl="0"/>
            <a:fld id="{993FABBE-86A2-4E9C-848A-1EA097E0724C}" type="datetime4">
              <a:rPr lang="pt-BR" smtClean="0"/>
              <a:t>27 de janeiro de 2026</a:t>
            </a:fld>
            <a:endParaRPr lang="pt-BR" dirty="0"/>
          </a:p>
        </p:txBody>
      </p:sp>
      <p:pic>
        <p:nvPicPr>
          <p:cNvPr id="7" name="Imagem 6" descr="Texto&#10;&#10;Descrição gerada automaticamente">
            <a:extLst>
              <a:ext uri="{FF2B5EF4-FFF2-40B4-BE49-F238E27FC236}">
                <a16:creationId xmlns:a16="http://schemas.microsoft.com/office/drawing/2014/main" id="{136C5B80-9304-9F3A-B2E7-0A1A4B377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225" cy="695325"/>
          </a:xfrm>
          <a:prstGeom prst="rect">
            <a:avLst/>
          </a:prstGeom>
        </p:spPr>
      </p:pic>
      <p:graphicFrame>
        <p:nvGraphicFramePr>
          <p:cNvPr id="16" name="Espaço Reservado para Tabela 15">
            <a:extLst>
              <a:ext uri="{FF2B5EF4-FFF2-40B4-BE49-F238E27FC236}">
                <a16:creationId xmlns:a16="http://schemas.microsoft.com/office/drawing/2014/main" id="{18BB653C-FA4C-07A1-4B53-A3A7D125A447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597802659"/>
              </p:ext>
            </p:extLst>
          </p:nvPr>
        </p:nvGraphicFramePr>
        <p:xfrm>
          <a:off x="1177637" y="1502524"/>
          <a:ext cx="10532280" cy="4850441"/>
        </p:xfrm>
        <a:graphic>
          <a:graphicData uri="http://schemas.openxmlformats.org/drawingml/2006/table">
            <a:tbl>
              <a:tblPr/>
              <a:tblGrid>
                <a:gridCol w="1070354">
                  <a:extLst>
                    <a:ext uri="{9D8B030D-6E8A-4147-A177-3AD203B41FA5}">
                      <a16:colId xmlns:a16="http://schemas.microsoft.com/office/drawing/2014/main" val="3507101584"/>
                    </a:ext>
                  </a:extLst>
                </a:gridCol>
                <a:gridCol w="3868130">
                  <a:extLst>
                    <a:ext uri="{9D8B030D-6E8A-4147-A177-3AD203B41FA5}">
                      <a16:colId xmlns:a16="http://schemas.microsoft.com/office/drawing/2014/main" val="1569884407"/>
                    </a:ext>
                  </a:extLst>
                </a:gridCol>
                <a:gridCol w="1383737">
                  <a:extLst>
                    <a:ext uri="{9D8B030D-6E8A-4147-A177-3AD203B41FA5}">
                      <a16:colId xmlns:a16="http://schemas.microsoft.com/office/drawing/2014/main" val="3021207121"/>
                    </a:ext>
                  </a:extLst>
                </a:gridCol>
                <a:gridCol w="1290542">
                  <a:extLst>
                    <a:ext uri="{9D8B030D-6E8A-4147-A177-3AD203B41FA5}">
                      <a16:colId xmlns:a16="http://schemas.microsoft.com/office/drawing/2014/main" val="1005593321"/>
                    </a:ext>
                  </a:extLst>
                </a:gridCol>
                <a:gridCol w="1386144">
                  <a:extLst>
                    <a:ext uri="{9D8B030D-6E8A-4147-A177-3AD203B41FA5}">
                      <a16:colId xmlns:a16="http://schemas.microsoft.com/office/drawing/2014/main" val="3898553235"/>
                    </a:ext>
                  </a:extLst>
                </a:gridCol>
                <a:gridCol w="1533373">
                  <a:extLst>
                    <a:ext uri="{9D8B030D-6E8A-4147-A177-3AD203B41FA5}">
                      <a16:colId xmlns:a16="http://schemas.microsoft.com/office/drawing/2014/main" val="2440141615"/>
                    </a:ext>
                  </a:extLst>
                </a:gridCol>
              </a:tblGrid>
              <a:tr h="4759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AÇÃO 20RL - FUNCIONAMENTO DA REDE EPCT  </a:t>
                      </a:r>
                    </a:p>
                  </a:txBody>
                  <a:tcPr marL="7952" marR="7952" marT="79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680428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NATUREZA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EMPRESA/OBJETO/SERVIÇO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EMPENHADO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A LIQUIDAR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LIQUIDADO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PAGO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457199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CARAPINHEIRO MANUTENCAO E COMERCIO DE EQUIPAM ( BATERIA DE NOBREACK)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1.648,00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1.648,00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94084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TJ COMERCIO DE PRODUTOS LTDA ( MEMORIA RAM)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708,00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708,00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99943"/>
                  </a:ext>
                </a:extLst>
              </a:tr>
              <a:tr h="2824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I M PEREIRA (MANUTENÇÃO DE EXTINTORES)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7.749,00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7.749,00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337827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JOSÉ PAULINO FILHO ( LIMPEZA DO POÇO PROFUNDO)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2.150,00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  </a:t>
                      </a:r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2.150,00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049993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JOSÉ PAULINO FILHO ( CONSETO DA BOMBA DO POÇO)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1.910,00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1.910,00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75459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JOSÉ PAULINO FILHO ( QUADRO LETRICO E MOTOR CAIXA)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1.860,00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1.860,00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69615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JOSÉ PAULINO FILHO ( QUADROS ELETRICOS BL ENSINO E QUADRA)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5.060,20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5.060,20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015760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339030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MAX WELL BARROSO LEITAO ( ÁGUA MINERAL)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   906,00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   906,00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393803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EVOLUX 360 (EVENTOS)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  2.300,00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  2.300,00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671238"/>
                  </a:ext>
                </a:extLst>
              </a:tr>
              <a:tr h="3087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339039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MARCOS AUGUSTO DA SILVA ( CONSERTO DE 120 CARTEIRAS)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iberation Sans"/>
                          <a:ea typeface="+mn-ea"/>
                          <a:cs typeface="+mn-cs"/>
                        </a:rPr>
                        <a:t>R$                 12.442,80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            12.442,80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26357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339014</a:t>
                      </a: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DIÁRIA FUNCIONAMENTO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52.102,41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 R$                     52.102,41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555441"/>
                  </a:ext>
                </a:extLst>
              </a:tr>
              <a:tr h="293992">
                <a:tc>
                  <a:txBody>
                    <a:bodyPr/>
                    <a:lstStyle/>
                    <a:p>
                      <a:pPr algn="ctr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TOTAL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88.836,41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Liberation Sans"/>
                        </a:rPr>
                        <a:t>R$          88.836,41</a:t>
                      </a:r>
                    </a:p>
                  </a:txBody>
                  <a:tcPr marL="7952" marR="7952" marT="7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318165"/>
                  </a:ext>
                </a:extLst>
              </a:tr>
              <a:tr h="27999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Liberation Sans"/>
                      </a:endParaRPr>
                    </a:p>
                  </a:txBody>
                  <a:tcPr marL="7952" marR="7952" marT="795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8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414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2237567.tgt.Office_49129298_TF78853419_Win32_OJ110714667.potx" id="{C353CE3D-D7F0-422D-A216-52C18635942F}" vid="{EE103BC0-2632-4BBB-A623-0112C1D09C78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EC1AB0-9704-404D-B6D3-819D938AC55B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71af3243-3dd4-4a8d-8c0d-dd76da1f02a5"/>
    <ds:schemaRef ds:uri="http://schemas.openxmlformats.org/package/2006/metadata/core-properties"/>
    <ds:schemaRef ds:uri="http://purl.org/dc/terms/"/>
    <ds:schemaRef ds:uri="16c05727-aa75-4e4a-9b5f-8a80a1165891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anual geométrica</Template>
  <TotalTime>4779</TotalTime>
  <Words>3062</Words>
  <Application>Microsoft Office PowerPoint</Application>
  <PresentationFormat>Widescreen</PresentationFormat>
  <Paragraphs>982</Paragraphs>
  <Slides>23</Slides>
  <Notes>23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1" baseType="lpstr">
      <vt:lpstr>Arial</vt:lpstr>
      <vt:lpstr>Calibri</vt:lpstr>
      <vt:lpstr>Franklin Gothic Book</vt:lpstr>
      <vt:lpstr>Franklin Gothic Demi</vt:lpstr>
      <vt:lpstr>Liberation Sans</vt:lpstr>
      <vt:lpstr>Times New Roman</vt:lpstr>
      <vt:lpstr>Wingdings</vt:lpstr>
      <vt:lpstr>Tema 1</vt:lpstr>
      <vt:lpstr>Apresentação Orçamentária e Financeira   2025 </vt:lpstr>
      <vt:lpstr>Provisão Orçamentária inicial</vt:lpstr>
      <vt:lpstr>Provisão Orçamentárias Final</vt:lpstr>
      <vt:lpstr>Provisão inicial x Provisão Final</vt:lpstr>
      <vt:lpstr>Provisões Orçamentárias</vt:lpstr>
      <vt:lpstr>Provisões Orçamentárias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Execução Orçamentária e Financeira               2025</vt:lpstr>
      <vt:lpstr>Comparativo de Provisões 2016 - 2025</vt:lpstr>
      <vt:lpstr>Provisão Orçamentária inicial 2026 LOA 2026 (Lei 15.346/2026)</vt:lpstr>
      <vt:lpstr>Provisão Orçamentária inicial 2026 LOA 2026 (Lei 15.346/2026)</vt:lpstr>
      <vt:lpstr>Transparência </vt:lpstr>
      <vt:lpstr>Agradecemos a atenção!  Qualquer dúvida estamos a disposição.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Execução Orçamentária e Financeira                   2022</dc:title>
  <dc:creator>Cristiane Oliveira</dc:creator>
  <cp:lastModifiedBy>LEONIZIO LÉO</cp:lastModifiedBy>
  <cp:revision>47</cp:revision>
  <dcterms:created xsi:type="dcterms:W3CDTF">2022-07-21T20:21:59Z</dcterms:created>
  <dcterms:modified xsi:type="dcterms:W3CDTF">2026-01-27T16:52:02Z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