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32399605" cy="4319968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1" userDrawn="1">
          <p15:clr>
            <a:srgbClr val="A4A3A4"/>
          </p15:clr>
        </p15:guide>
        <p15:guide id="2" pos="102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13601"/>
        <p:guide pos="1021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908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000" y="8333618"/>
            <a:ext cx="24300001" cy="13776383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2126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>
            <a:normAutofit/>
          </a:bodyPr>
          <a:lstStyle>
            <a:lvl1pPr marL="0" indent="0" algn="ctr">
              <a:buNone/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60290" indent="0" algn="ctr">
              <a:buNone/>
              <a:defRPr sz="5670"/>
            </a:lvl4pPr>
            <a:lvl5pPr marL="6480175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2227500" y="3474286"/>
            <a:ext cx="27945002" cy="35017138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250" y="1628000"/>
            <a:ext cx="27945002" cy="8350003"/>
          </a:xfrm>
        </p:spPr>
        <p:txBody>
          <a:bodyPr anchor="ctr" anchorCtr="0">
            <a:normAutofit/>
          </a:bodyPr>
          <a:lstStyle>
            <a:lvl1pPr>
              <a:defRPr sz="1559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50" y="11499999"/>
            <a:ext cx="27945002" cy="27410002"/>
          </a:xfrm>
        </p:spPr>
        <p:txBody>
          <a:bodyPr>
            <a:normAutofit/>
          </a:bodyPr>
          <a:lstStyle>
            <a:lvl1pPr>
              <a:defRPr sz="99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70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625" y="23627999"/>
            <a:ext cx="26157939" cy="5112000"/>
          </a:xfrm>
        </p:spPr>
        <p:txBody>
          <a:bodyPr anchor="b">
            <a:noAutofit/>
          </a:bodyPr>
          <a:lstStyle>
            <a:lvl1pPr>
              <a:defRPr sz="2126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625" y="29039545"/>
            <a:ext cx="19456876" cy="4079086"/>
          </a:xfrm>
        </p:spPr>
        <p:txBody>
          <a:bodyPr>
            <a:noAutofit/>
          </a:bodyPr>
          <a:lstStyle>
            <a:lvl1pPr marL="0" indent="0">
              <a:buNone/>
              <a:defRPr sz="8505">
                <a:solidFill>
                  <a:schemeClr val="bg1">
                    <a:lumMod val="50000"/>
                  </a:schemeClr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6029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8017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250" y="1628000"/>
            <a:ext cx="27945002" cy="8350003"/>
          </a:xfrm>
        </p:spPr>
        <p:txBody>
          <a:bodyPr>
            <a:normAutofit/>
          </a:bodyPr>
          <a:lstStyle>
            <a:lvl1pPr>
              <a:defRPr sz="1559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1250" y="11499999"/>
            <a:ext cx="13770001" cy="27410002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99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96251" y="11499999"/>
            <a:ext cx="13770001" cy="27410002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992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850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>
            <a:lvl1pPr>
              <a:defRPr sz="1559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720" y="10991880"/>
            <a:ext cx="13706718" cy="5189997"/>
          </a:xfrm>
        </p:spPr>
        <p:txBody>
          <a:bodyPr anchor="b"/>
          <a:lstStyle>
            <a:lvl1pPr marL="0" indent="0">
              <a:buNone/>
              <a:defRPr sz="850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60290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720" y="16476276"/>
            <a:ext cx="13706718" cy="225137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02501" y="10991880"/>
            <a:ext cx="13774221" cy="5189997"/>
          </a:xfrm>
        </p:spPr>
        <p:txBody>
          <a:bodyPr anchor="b"/>
          <a:lstStyle>
            <a:lvl1pPr marL="0" indent="0">
              <a:buNone/>
              <a:defRPr sz="850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60290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02501" y="16476276"/>
            <a:ext cx="13774221" cy="22513725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500" y="17425001"/>
            <a:ext cx="27945002" cy="8350003"/>
          </a:xfrm>
        </p:spPr>
        <p:txBody>
          <a:bodyPr>
            <a:normAutofit/>
          </a:bodyPr>
          <a:lstStyle>
            <a:lvl1pPr algn="ctr">
              <a:defRPr sz="1559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718" y="800000"/>
            <a:ext cx="11068938" cy="10079999"/>
          </a:xfrm>
        </p:spPr>
        <p:txBody>
          <a:bodyPr anchor="ctr" anchorCtr="0">
            <a:normAutofit/>
          </a:bodyPr>
          <a:lstStyle>
            <a:lvl1pPr>
              <a:defRPr sz="1134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6379" y="4827426"/>
            <a:ext cx="15459560" cy="32090997"/>
          </a:xfrm>
        </p:spPr>
        <p:txBody>
          <a:bodyPr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60290" indent="0">
              <a:buNone/>
              <a:defRPr sz="7085"/>
            </a:lvl4pPr>
            <a:lvl5pPr marL="6480175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2218" y="12959999"/>
            <a:ext cx="11068938" cy="2401000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60290" indent="0">
              <a:buNone/>
              <a:defRPr sz="3545"/>
            </a:lvl4pPr>
            <a:lvl5pPr marL="6480175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8374" y="2300000"/>
            <a:ext cx="4064127" cy="36610001"/>
          </a:xfrm>
        </p:spPr>
        <p:txBody>
          <a:bodyPr vert="eaVert">
            <a:normAutofit/>
          </a:bodyPr>
          <a:lstStyle>
            <a:lvl1pPr>
              <a:defRPr sz="1559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500" y="2300000"/>
            <a:ext cx="23598315" cy="36610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500" y="2300000"/>
            <a:ext cx="27945002" cy="8350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500" y="11499999"/>
            <a:ext cx="27945002" cy="27410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500" y="40039998"/>
            <a:ext cx="7290000" cy="23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501" y="40039998"/>
            <a:ext cx="10935001" cy="23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2501" y="40039998"/>
            <a:ext cx="7290000" cy="23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4175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3239770" rtl="0" eaLnBrk="1" fontAlgn="auto" latinLnBrk="0" hangingPunct="1">
        <a:lnSpc>
          <a:spcPct val="90000"/>
        </a:lnSpc>
        <a:spcBef>
          <a:spcPts val="3550"/>
        </a:spcBef>
        <a:spcAft>
          <a:spcPts val="0"/>
        </a:spcAft>
        <a:buClrTx/>
        <a:buSzTx/>
        <a:buFont typeface="Arial" panose="020B0604020202020204" pitchFamily="34" charset="0"/>
        <a:buNone/>
        <a:defRPr sz="992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8505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7085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0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5009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97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6029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CaixaDeTexto 17"/>
          <p:cNvSpPr txBox="1"/>
          <p:nvPr/>
        </p:nvSpPr>
        <p:spPr>
          <a:xfrm>
            <a:off x="949960" y="5003800"/>
            <a:ext cx="300628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dirty="0">
                <a:latin typeface="Arial Black" panose="020B0A04020102020204" charset="0"/>
                <a:cs typeface="Arial Black" panose="020B0A04020102020204" charset="0"/>
              </a:rPr>
              <a:t>TÍTULO DO PROJETO</a:t>
            </a:r>
            <a:endParaRPr lang="pt-BR" sz="9600" dirty="0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10656094" y="6527959"/>
            <a:ext cx="11087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AUTOR 1 – e-mail</a:t>
            </a:r>
            <a:endParaRPr lang="pt-BR" sz="3200" dirty="0"/>
          </a:p>
          <a:p>
            <a:pPr algn="ctr"/>
            <a:r>
              <a:rPr lang="pt-BR" sz="3200" dirty="0"/>
              <a:t>AUTOR 2 – e-mail</a:t>
            </a:r>
            <a:endParaRPr lang="pt-BR" sz="3200" dirty="0"/>
          </a:p>
          <a:p>
            <a:pPr algn="ctr"/>
            <a:r>
              <a:rPr lang="pt-BR" sz="3200" dirty="0"/>
              <a:t>AUTOR 3 – e-mail</a:t>
            </a:r>
            <a:endParaRPr lang="pt-BR" sz="3200" dirty="0"/>
          </a:p>
          <a:p>
            <a:pPr algn="ctr"/>
            <a:r>
              <a:rPr lang="pt-BR" sz="3200" dirty="0"/>
              <a:t>AUTOR 4 – e-mail</a:t>
            </a:r>
            <a:endParaRPr lang="pt-BR" sz="3200" dirty="0"/>
          </a:p>
          <a:p>
            <a:pPr algn="ctr"/>
            <a:endParaRPr lang="pt-BR" sz="32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1386999" y="9637653"/>
            <a:ext cx="14193078" cy="1261884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7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endParaRPr lang="pt-BR" sz="7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1386838" y="16013618"/>
            <a:ext cx="14193078" cy="1261884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COMUNIDADE BENEFICIADA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386838" y="28615848"/>
            <a:ext cx="14193078" cy="1261884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METODOLOGIA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7177180" y="9618308"/>
            <a:ext cx="14193078" cy="1261884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6819372" y="27984906"/>
            <a:ext cx="14193078" cy="1261884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CONCLUSÃO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16819372" y="34158714"/>
            <a:ext cx="14193078" cy="1323439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REFERÊNCIAS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1237940" y="11613069"/>
            <a:ext cx="145508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Pergunta Norteadora do Projeto (tamanho de letra, 66)</a:t>
            </a:r>
            <a:endParaRPr lang="pt-BR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386838" y="17801222"/>
            <a:ext cx="14550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Comunidade internar ou externa? Qual o quantitativo?. </a:t>
            </a:r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207934" y="30597912"/>
            <a:ext cx="145508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Descreva como o projeto foi desenvolvido, qual tipo de pesquisa, ação, procedimentos, locais, tempo de realização e critérios adotados.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7028756" y="11783311"/>
            <a:ext cx="145508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Descreva os principais resultados alcançados com o projeto. Se estiver em andamento, descreva em que fase está.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6848900" y="30197326"/>
            <a:ext cx="14550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Sintetizar os principais resultados e sugerir possíveis desdobramentos futuros do trabalho.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16819372" y="35720815"/>
            <a:ext cx="145508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Listar todas as fontes citadas no trabalho conforme a NBR 6023:2018. Exemplo: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FREIRE, Paulo. 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Pedagogia do oprimido.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16. ed. Rio de Janeiro: Paz e Terra, 1986.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Caso não tenha utilizado referências bibliográficas, apague essa seção.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m 5" descr="Marca-com-assinatur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72020" y="537845"/>
            <a:ext cx="17854295" cy="3289300"/>
          </a:xfrm>
          <a:prstGeom prst="rect">
            <a:avLst/>
          </a:prstGeom>
        </p:spPr>
      </p:pic>
      <p:cxnSp>
        <p:nvCxnSpPr>
          <p:cNvPr id="7" name="Conector Reto 6"/>
          <p:cNvCxnSpPr/>
          <p:nvPr/>
        </p:nvCxnSpPr>
        <p:spPr>
          <a:xfrm>
            <a:off x="5884545" y="4252595"/>
            <a:ext cx="206482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0" y="42471975"/>
            <a:ext cx="32400240" cy="739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pt-B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WPS Presentation</Application>
  <PresentationFormat>宽屏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Calibri Light</vt:lpstr>
      <vt:lpstr>Arial Unicode MS</vt:lpstr>
      <vt:lpstr>Microsoft YaHei</vt:lpstr>
      <vt:lpstr>Calibri</vt:lpstr>
      <vt:lpstr>Times New Roman</vt:lpstr>
      <vt:lpstr>Arial Black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Programação Visual</dc:creator>
  <cp:lastModifiedBy>Programação Visual</cp:lastModifiedBy>
  <cp:revision>4</cp:revision>
  <dcterms:created xsi:type="dcterms:W3CDTF">2025-07-23T00:59:00Z</dcterms:created>
  <dcterms:modified xsi:type="dcterms:W3CDTF">2025-11-07T14:25:36Z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1046-12.2.0.23155</vt:lpwstr>
  </property>
  <property fmtid="{D5CDD505-2E9C-101B-9397-08002B2CF9AE}" pid="3" name="ICV">
    <vt:lpwstr>5FD0325AB2F941EE840511F11AD442F6_11</vt:lpwstr>
  </property>
</Properties>
</file>